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81" r:id="rId5"/>
    <p:sldId id="285" r:id="rId6"/>
    <p:sldId id="274" r:id="rId7"/>
    <p:sldId id="286" r:id="rId8"/>
    <p:sldId id="287" r:id="rId9"/>
    <p:sldId id="276" r:id="rId10"/>
    <p:sldId id="288" r:id="rId11"/>
    <p:sldId id="289" r:id="rId12"/>
    <p:sldId id="291" r:id="rId13"/>
    <p:sldId id="293" r:id="rId14"/>
    <p:sldId id="292" r:id="rId15"/>
    <p:sldId id="294" r:id="rId16"/>
    <p:sldId id="295" r:id="rId17"/>
    <p:sldId id="297" r:id="rId18"/>
    <p:sldId id="296" r:id="rId19"/>
    <p:sldId id="261" r:id="rId20"/>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09" autoAdjust="0"/>
    <p:restoredTop sz="94625" autoAdjust="0"/>
  </p:normalViewPr>
  <p:slideViewPr>
    <p:cSldViewPr snapToGrid="0">
      <p:cViewPr varScale="1">
        <p:scale>
          <a:sx n="10" d="100"/>
          <a:sy n="10" d="100"/>
        </p:scale>
        <p:origin x="-197" y="228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tags" Target="tags/tag533.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5CE624-3660-4035-AB45-CE49DDC2C65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A5F825-9C29-43CC-BB96-80A60E9689F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Player, Scores, Time, Meun, </a:t>
            </a: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Win status, score, replay or exit</a:t>
            </a: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sym typeface="+mn-ea"/>
              </a:rPr>
              <a:t>loose status, replay or exit</a:t>
            </a: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91" Type="http://schemas.openxmlformats.org/officeDocument/2006/relationships/image" Target="../media/image1.png"/><Relationship Id="rId90" Type="http://schemas.openxmlformats.org/officeDocument/2006/relationships/tags" Target="../tags/tag89.xml"/><Relationship Id="rId9" Type="http://schemas.openxmlformats.org/officeDocument/2006/relationships/tags" Target="../tags/tag8.xml"/><Relationship Id="rId89" Type="http://schemas.openxmlformats.org/officeDocument/2006/relationships/tags" Target="../tags/tag88.xml"/><Relationship Id="rId88" Type="http://schemas.openxmlformats.org/officeDocument/2006/relationships/tags" Target="../tags/tag87.xml"/><Relationship Id="rId87" Type="http://schemas.openxmlformats.org/officeDocument/2006/relationships/tags" Target="../tags/tag86.xml"/><Relationship Id="rId86" Type="http://schemas.openxmlformats.org/officeDocument/2006/relationships/tags" Target="../tags/tag85.xml"/><Relationship Id="rId85" Type="http://schemas.openxmlformats.org/officeDocument/2006/relationships/tags" Target="../tags/tag84.xml"/><Relationship Id="rId84" Type="http://schemas.openxmlformats.org/officeDocument/2006/relationships/tags" Target="../tags/tag83.xml"/><Relationship Id="rId83" Type="http://schemas.openxmlformats.org/officeDocument/2006/relationships/tags" Target="../tags/tag82.xml"/><Relationship Id="rId82" Type="http://schemas.openxmlformats.org/officeDocument/2006/relationships/tags" Target="../tags/tag81.xml"/><Relationship Id="rId81" Type="http://schemas.openxmlformats.org/officeDocument/2006/relationships/tags" Target="../tags/tag80.xml"/><Relationship Id="rId80" Type="http://schemas.openxmlformats.org/officeDocument/2006/relationships/tags" Target="../tags/tag79.xml"/><Relationship Id="rId8" Type="http://schemas.openxmlformats.org/officeDocument/2006/relationships/tags" Target="../tags/tag7.xml"/><Relationship Id="rId79" Type="http://schemas.openxmlformats.org/officeDocument/2006/relationships/tags" Target="../tags/tag78.xml"/><Relationship Id="rId78" Type="http://schemas.openxmlformats.org/officeDocument/2006/relationships/tags" Target="../tags/tag77.xml"/><Relationship Id="rId77" Type="http://schemas.openxmlformats.org/officeDocument/2006/relationships/tags" Target="../tags/tag76.xml"/><Relationship Id="rId76" Type="http://schemas.openxmlformats.org/officeDocument/2006/relationships/tags" Target="../tags/tag75.xml"/><Relationship Id="rId75" Type="http://schemas.openxmlformats.org/officeDocument/2006/relationships/tags" Target="../tags/tag74.xml"/><Relationship Id="rId74" Type="http://schemas.openxmlformats.org/officeDocument/2006/relationships/tags" Target="../tags/tag73.xml"/><Relationship Id="rId73" Type="http://schemas.openxmlformats.org/officeDocument/2006/relationships/tags" Target="../tags/tag72.xml"/><Relationship Id="rId72" Type="http://schemas.openxmlformats.org/officeDocument/2006/relationships/tags" Target="../tags/tag71.xml"/><Relationship Id="rId71" Type="http://schemas.openxmlformats.org/officeDocument/2006/relationships/tags" Target="../tags/tag70.xml"/><Relationship Id="rId70" Type="http://schemas.openxmlformats.org/officeDocument/2006/relationships/tags" Target="../tags/tag69.xml"/><Relationship Id="rId7" Type="http://schemas.openxmlformats.org/officeDocument/2006/relationships/tags" Target="../tags/tag6.xml"/><Relationship Id="rId69" Type="http://schemas.openxmlformats.org/officeDocument/2006/relationships/tags" Target="../tags/tag68.xml"/><Relationship Id="rId68" Type="http://schemas.openxmlformats.org/officeDocument/2006/relationships/tags" Target="../tags/tag67.xml"/><Relationship Id="rId67" Type="http://schemas.openxmlformats.org/officeDocument/2006/relationships/tags" Target="../tags/tag66.xml"/><Relationship Id="rId66" Type="http://schemas.openxmlformats.org/officeDocument/2006/relationships/tags" Target="../tags/tag65.xml"/><Relationship Id="rId65" Type="http://schemas.openxmlformats.org/officeDocument/2006/relationships/tags" Target="../tags/tag64.xml"/><Relationship Id="rId64" Type="http://schemas.openxmlformats.org/officeDocument/2006/relationships/tags" Target="../tags/tag63.xml"/><Relationship Id="rId63" Type="http://schemas.openxmlformats.org/officeDocument/2006/relationships/tags" Target="../tags/tag62.xml"/><Relationship Id="rId62" Type="http://schemas.openxmlformats.org/officeDocument/2006/relationships/tags" Target="../tags/tag61.xml"/><Relationship Id="rId61" Type="http://schemas.openxmlformats.org/officeDocument/2006/relationships/tags" Target="../tags/tag60.xml"/><Relationship Id="rId60" Type="http://schemas.openxmlformats.org/officeDocument/2006/relationships/tags" Target="../tags/tag59.xml"/><Relationship Id="rId6" Type="http://schemas.openxmlformats.org/officeDocument/2006/relationships/tags" Target="../tags/tag5.xml"/><Relationship Id="rId59" Type="http://schemas.openxmlformats.org/officeDocument/2006/relationships/tags" Target="../tags/tag58.xml"/><Relationship Id="rId58" Type="http://schemas.openxmlformats.org/officeDocument/2006/relationships/tags" Target="../tags/tag57.xml"/><Relationship Id="rId57" Type="http://schemas.openxmlformats.org/officeDocument/2006/relationships/tags" Target="../tags/tag56.xml"/><Relationship Id="rId56" Type="http://schemas.openxmlformats.org/officeDocument/2006/relationships/tags" Target="../tags/tag55.xml"/><Relationship Id="rId55" Type="http://schemas.openxmlformats.org/officeDocument/2006/relationships/tags" Target="../tags/tag54.xml"/><Relationship Id="rId54" Type="http://schemas.openxmlformats.org/officeDocument/2006/relationships/tags" Target="../tags/tag53.xml"/><Relationship Id="rId53" Type="http://schemas.openxmlformats.org/officeDocument/2006/relationships/tags" Target="../tags/tag52.xml"/><Relationship Id="rId52" Type="http://schemas.openxmlformats.org/officeDocument/2006/relationships/tags" Target="../tags/tag51.xml"/><Relationship Id="rId51" Type="http://schemas.openxmlformats.org/officeDocument/2006/relationships/tags" Target="../tags/tag50.xml"/><Relationship Id="rId50" Type="http://schemas.openxmlformats.org/officeDocument/2006/relationships/tags" Target="../tags/tag49.xml"/><Relationship Id="rId5" Type="http://schemas.openxmlformats.org/officeDocument/2006/relationships/tags" Target="../tags/tag4.xml"/><Relationship Id="rId49" Type="http://schemas.openxmlformats.org/officeDocument/2006/relationships/tags" Target="../tags/tag48.xml"/><Relationship Id="rId48" Type="http://schemas.openxmlformats.org/officeDocument/2006/relationships/tags" Target="../tags/tag47.xml"/><Relationship Id="rId47" Type="http://schemas.openxmlformats.org/officeDocument/2006/relationships/tags" Target="../tags/tag46.xml"/><Relationship Id="rId46" Type="http://schemas.openxmlformats.org/officeDocument/2006/relationships/tags" Target="../tags/tag45.xml"/><Relationship Id="rId45" Type="http://schemas.openxmlformats.org/officeDocument/2006/relationships/tags" Target="../tags/tag44.xml"/><Relationship Id="rId44" Type="http://schemas.openxmlformats.org/officeDocument/2006/relationships/tags" Target="../tags/tag43.xml"/><Relationship Id="rId43" Type="http://schemas.openxmlformats.org/officeDocument/2006/relationships/tags" Target="../tags/tag42.xml"/><Relationship Id="rId42" Type="http://schemas.openxmlformats.org/officeDocument/2006/relationships/tags" Target="../tags/tag41.xml"/><Relationship Id="rId41" Type="http://schemas.openxmlformats.org/officeDocument/2006/relationships/tags" Target="../tags/tag40.xml"/><Relationship Id="rId40" Type="http://schemas.openxmlformats.org/officeDocument/2006/relationships/tags" Target="../tags/tag39.xml"/><Relationship Id="rId4" Type="http://schemas.openxmlformats.org/officeDocument/2006/relationships/tags" Target="../tags/tag3.xml"/><Relationship Id="rId39" Type="http://schemas.openxmlformats.org/officeDocument/2006/relationships/tags" Target="../tags/tag38.xml"/><Relationship Id="rId38" Type="http://schemas.openxmlformats.org/officeDocument/2006/relationships/tags" Target="../tags/tag37.xml"/><Relationship Id="rId37" Type="http://schemas.openxmlformats.org/officeDocument/2006/relationships/tags" Target="../tags/tag36.xml"/><Relationship Id="rId36" Type="http://schemas.openxmlformats.org/officeDocument/2006/relationships/tags" Target="../tags/tag35.xml"/><Relationship Id="rId35" Type="http://schemas.openxmlformats.org/officeDocument/2006/relationships/tags" Target="../tags/tag34.xml"/><Relationship Id="rId34" Type="http://schemas.openxmlformats.org/officeDocument/2006/relationships/tags" Target="../tags/tag33.xml"/><Relationship Id="rId33" Type="http://schemas.openxmlformats.org/officeDocument/2006/relationships/tags" Target="../tags/tag32.xml"/><Relationship Id="rId32" Type="http://schemas.openxmlformats.org/officeDocument/2006/relationships/tags" Target="../tags/tag31.xml"/><Relationship Id="rId31" Type="http://schemas.openxmlformats.org/officeDocument/2006/relationships/tags" Target="../tags/tag30.xml"/><Relationship Id="rId30" Type="http://schemas.openxmlformats.org/officeDocument/2006/relationships/tags" Target="../tags/tag29.xml"/><Relationship Id="rId3" Type="http://schemas.openxmlformats.org/officeDocument/2006/relationships/tags" Target="../tags/tag2.xml"/><Relationship Id="rId29" Type="http://schemas.openxmlformats.org/officeDocument/2006/relationships/tags" Target="../tags/tag28.xml"/><Relationship Id="rId28" Type="http://schemas.openxmlformats.org/officeDocument/2006/relationships/tags" Target="../tags/tag27.xml"/><Relationship Id="rId27" Type="http://schemas.openxmlformats.org/officeDocument/2006/relationships/tags" Target="../tags/tag26.xml"/><Relationship Id="rId26" Type="http://schemas.openxmlformats.org/officeDocument/2006/relationships/tags" Target="../tags/tag25.xml"/><Relationship Id="rId25" Type="http://schemas.openxmlformats.org/officeDocument/2006/relationships/tags" Target="../tags/tag24.xml"/><Relationship Id="rId24" Type="http://schemas.openxmlformats.org/officeDocument/2006/relationships/tags" Target="../tags/tag23.xml"/><Relationship Id="rId23" Type="http://schemas.openxmlformats.org/officeDocument/2006/relationships/tags" Target="../tags/tag22.xml"/><Relationship Id="rId22" Type="http://schemas.openxmlformats.org/officeDocument/2006/relationships/tags" Target="../tags/tag21.xml"/><Relationship Id="rId21" Type="http://schemas.openxmlformats.org/officeDocument/2006/relationships/tags" Target="../tags/tag20.xml"/><Relationship Id="rId20" Type="http://schemas.openxmlformats.org/officeDocument/2006/relationships/tags" Target="../tags/tag19.xml"/><Relationship Id="rId2" Type="http://schemas.openxmlformats.org/officeDocument/2006/relationships/tags" Target="../tags/tag1.xml"/><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6" Type="http://schemas.openxmlformats.org/officeDocument/2006/relationships/tags" Target="../tags/tag294.xml"/><Relationship Id="rId5" Type="http://schemas.openxmlformats.org/officeDocument/2006/relationships/tags" Target="../tags/tag293.xml"/><Relationship Id="rId4" Type="http://schemas.openxmlformats.org/officeDocument/2006/relationships/tags" Target="../tags/tag292.xml"/><Relationship Id="rId3" Type="http://schemas.openxmlformats.org/officeDocument/2006/relationships/tags" Target="../tags/tag291.xml"/><Relationship Id="rId2" Type="http://schemas.openxmlformats.org/officeDocument/2006/relationships/tags" Target="../tags/tag290.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0" Type="http://schemas.openxmlformats.org/officeDocument/2006/relationships/tags" Target="../tags/tag382.xml"/><Relationship Id="rId9" Type="http://schemas.openxmlformats.org/officeDocument/2006/relationships/tags" Target="../tags/tag302.xml"/><Relationship Id="rId89" Type="http://schemas.openxmlformats.org/officeDocument/2006/relationships/image" Target="../media/image3.png"/><Relationship Id="rId88" Type="http://schemas.openxmlformats.org/officeDocument/2006/relationships/tags" Target="../tags/tag381.xml"/><Relationship Id="rId87" Type="http://schemas.openxmlformats.org/officeDocument/2006/relationships/tags" Target="../tags/tag380.xml"/><Relationship Id="rId86" Type="http://schemas.openxmlformats.org/officeDocument/2006/relationships/tags" Target="../tags/tag379.xml"/><Relationship Id="rId85" Type="http://schemas.openxmlformats.org/officeDocument/2006/relationships/tags" Target="../tags/tag378.xml"/><Relationship Id="rId84" Type="http://schemas.openxmlformats.org/officeDocument/2006/relationships/tags" Target="../tags/tag377.xml"/><Relationship Id="rId83" Type="http://schemas.openxmlformats.org/officeDocument/2006/relationships/tags" Target="../tags/tag376.xml"/><Relationship Id="rId82" Type="http://schemas.openxmlformats.org/officeDocument/2006/relationships/tags" Target="../tags/tag375.xml"/><Relationship Id="rId81" Type="http://schemas.openxmlformats.org/officeDocument/2006/relationships/tags" Target="../tags/tag374.xml"/><Relationship Id="rId80" Type="http://schemas.openxmlformats.org/officeDocument/2006/relationships/tags" Target="../tags/tag373.xml"/><Relationship Id="rId8" Type="http://schemas.openxmlformats.org/officeDocument/2006/relationships/tags" Target="../tags/tag301.xml"/><Relationship Id="rId79" Type="http://schemas.openxmlformats.org/officeDocument/2006/relationships/tags" Target="../tags/tag372.xml"/><Relationship Id="rId78" Type="http://schemas.openxmlformats.org/officeDocument/2006/relationships/tags" Target="../tags/tag371.xml"/><Relationship Id="rId77" Type="http://schemas.openxmlformats.org/officeDocument/2006/relationships/tags" Target="../tags/tag370.xml"/><Relationship Id="rId76" Type="http://schemas.openxmlformats.org/officeDocument/2006/relationships/tags" Target="../tags/tag369.xml"/><Relationship Id="rId75" Type="http://schemas.openxmlformats.org/officeDocument/2006/relationships/tags" Target="../tags/tag368.xml"/><Relationship Id="rId74" Type="http://schemas.openxmlformats.org/officeDocument/2006/relationships/tags" Target="../tags/tag367.xml"/><Relationship Id="rId73" Type="http://schemas.openxmlformats.org/officeDocument/2006/relationships/tags" Target="../tags/tag366.xml"/><Relationship Id="rId72" Type="http://schemas.openxmlformats.org/officeDocument/2006/relationships/tags" Target="../tags/tag365.xml"/><Relationship Id="rId71" Type="http://schemas.openxmlformats.org/officeDocument/2006/relationships/tags" Target="../tags/tag364.xml"/><Relationship Id="rId70" Type="http://schemas.openxmlformats.org/officeDocument/2006/relationships/tags" Target="../tags/tag363.xml"/><Relationship Id="rId7" Type="http://schemas.openxmlformats.org/officeDocument/2006/relationships/tags" Target="../tags/tag300.xml"/><Relationship Id="rId69" Type="http://schemas.openxmlformats.org/officeDocument/2006/relationships/tags" Target="../tags/tag362.xml"/><Relationship Id="rId68" Type="http://schemas.openxmlformats.org/officeDocument/2006/relationships/tags" Target="../tags/tag361.xml"/><Relationship Id="rId67" Type="http://schemas.openxmlformats.org/officeDocument/2006/relationships/tags" Target="../tags/tag360.xml"/><Relationship Id="rId66" Type="http://schemas.openxmlformats.org/officeDocument/2006/relationships/tags" Target="../tags/tag359.xml"/><Relationship Id="rId65" Type="http://schemas.openxmlformats.org/officeDocument/2006/relationships/tags" Target="../tags/tag358.xml"/><Relationship Id="rId64" Type="http://schemas.openxmlformats.org/officeDocument/2006/relationships/tags" Target="../tags/tag357.xml"/><Relationship Id="rId63" Type="http://schemas.openxmlformats.org/officeDocument/2006/relationships/tags" Target="../tags/tag356.xml"/><Relationship Id="rId62" Type="http://schemas.openxmlformats.org/officeDocument/2006/relationships/tags" Target="../tags/tag355.xml"/><Relationship Id="rId61" Type="http://schemas.openxmlformats.org/officeDocument/2006/relationships/tags" Target="../tags/tag354.xml"/><Relationship Id="rId60" Type="http://schemas.openxmlformats.org/officeDocument/2006/relationships/tags" Target="../tags/tag353.xml"/><Relationship Id="rId6" Type="http://schemas.openxmlformats.org/officeDocument/2006/relationships/tags" Target="../tags/tag299.xml"/><Relationship Id="rId59" Type="http://schemas.openxmlformats.org/officeDocument/2006/relationships/tags" Target="../tags/tag352.xml"/><Relationship Id="rId58" Type="http://schemas.openxmlformats.org/officeDocument/2006/relationships/tags" Target="../tags/tag351.xml"/><Relationship Id="rId57" Type="http://schemas.openxmlformats.org/officeDocument/2006/relationships/tags" Target="../tags/tag350.xml"/><Relationship Id="rId56" Type="http://schemas.openxmlformats.org/officeDocument/2006/relationships/tags" Target="../tags/tag349.xml"/><Relationship Id="rId55" Type="http://schemas.openxmlformats.org/officeDocument/2006/relationships/tags" Target="../tags/tag348.xml"/><Relationship Id="rId54" Type="http://schemas.openxmlformats.org/officeDocument/2006/relationships/tags" Target="../tags/tag347.xml"/><Relationship Id="rId53" Type="http://schemas.openxmlformats.org/officeDocument/2006/relationships/tags" Target="../tags/tag346.xml"/><Relationship Id="rId52" Type="http://schemas.openxmlformats.org/officeDocument/2006/relationships/tags" Target="../tags/tag345.xml"/><Relationship Id="rId51" Type="http://schemas.openxmlformats.org/officeDocument/2006/relationships/tags" Target="../tags/tag344.xml"/><Relationship Id="rId50" Type="http://schemas.openxmlformats.org/officeDocument/2006/relationships/tags" Target="../tags/tag343.xml"/><Relationship Id="rId5" Type="http://schemas.openxmlformats.org/officeDocument/2006/relationships/tags" Target="../tags/tag298.xml"/><Relationship Id="rId49" Type="http://schemas.openxmlformats.org/officeDocument/2006/relationships/tags" Target="../tags/tag342.xml"/><Relationship Id="rId48" Type="http://schemas.openxmlformats.org/officeDocument/2006/relationships/tags" Target="../tags/tag341.xml"/><Relationship Id="rId47" Type="http://schemas.openxmlformats.org/officeDocument/2006/relationships/tags" Target="../tags/tag340.xml"/><Relationship Id="rId46" Type="http://schemas.openxmlformats.org/officeDocument/2006/relationships/tags" Target="../tags/tag339.xml"/><Relationship Id="rId45" Type="http://schemas.openxmlformats.org/officeDocument/2006/relationships/tags" Target="../tags/tag338.xml"/><Relationship Id="rId44" Type="http://schemas.openxmlformats.org/officeDocument/2006/relationships/tags" Target="../tags/tag337.xml"/><Relationship Id="rId43" Type="http://schemas.openxmlformats.org/officeDocument/2006/relationships/tags" Target="../tags/tag336.xml"/><Relationship Id="rId42" Type="http://schemas.openxmlformats.org/officeDocument/2006/relationships/tags" Target="../tags/tag335.xml"/><Relationship Id="rId41" Type="http://schemas.openxmlformats.org/officeDocument/2006/relationships/tags" Target="../tags/tag334.xml"/><Relationship Id="rId40" Type="http://schemas.openxmlformats.org/officeDocument/2006/relationships/tags" Target="../tags/tag333.xml"/><Relationship Id="rId4" Type="http://schemas.openxmlformats.org/officeDocument/2006/relationships/tags" Target="../tags/tag297.xml"/><Relationship Id="rId39" Type="http://schemas.openxmlformats.org/officeDocument/2006/relationships/tags" Target="../tags/tag332.xml"/><Relationship Id="rId38" Type="http://schemas.openxmlformats.org/officeDocument/2006/relationships/tags" Target="../tags/tag331.xml"/><Relationship Id="rId37" Type="http://schemas.openxmlformats.org/officeDocument/2006/relationships/tags" Target="../tags/tag330.xml"/><Relationship Id="rId36" Type="http://schemas.openxmlformats.org/officeDocument/2006/relationships/tags" Target="../tags/tag329.xml"/><Relationship Id="rId35" Type="http://schemas.openxmlformats.org/officeDocument/2006/relationships/tags" Target="../tags/tag328.xml"/><Relationship Id="rId34" Type="http://schemas.openxmlformats.org/officeDocument/2006/relationships/tags" Target="../tags/tag327.xml"/><Relationship Id="rId33" Type="http://schemas.openxmlformats.org/officeDocument/2006/relationships/tags" Target="../tags/tag326.xml"/><Relationship Id="rId32" Type="http://schemas.openxmlformats.org/officeDocument/2006/relationships/tags" Target="../tags/tag325.xml"/><Relationship Id="rId31" Type="http://schemas.openxmlformats.org/officeDocument/2006/relationships/tags" Target="../tags/tag324.xml"/><Relationship Id="rId30" Type="http://schemas.openxmlformats.org/officeDocument/2006/relationships/tags" Target="../tags/tag323.xml"/><Relationship Id="rId3" Type="http://schemas.openxmlformats.org/officeDocument/2006/relationships/tags" Target="../tags/tag296.xml"/><Relationship Id="rId29" Type="http://schemas.openxmlformats.org/officeDocument/2006/relationships/tags" Target="../tags/tag322.xml"/><Relationship Id="rId28" Type="http://schemas.openxmlformats.org/officeDocument/2006/relationships/tags" Target="../tags/tag321.xml"/><Relationship Id="rId27" Type="http://schemas.openxmlformats.org/officeDocument/2006/relationships/tags" Target="../tags/tag320.xml"/><Relationship Id="rId26" Type="http://schemas.openxmlformats.org/officeDocument/2006/relationships/tags" Target="../tags/tag319.xml"/><Relationship Id="rId25" Type="http://schemas.openxmlformats.org/officeDocument/2006/relationships/tags" Target="../tags/tag318.xml"/><Relationship Id="rId24" Type="http://schemas.openxmlformats.org/officeDocument/2006/relationships/tags" Target="../tags/tag317.xml"/><Relationship Id="rId23" Type="http://schemas.openxmlformats.org/officeDocument/2006/relationships/tags" Target="../tags/tag316.xml"/><Relationship Id="rId22" Type="http://schemas.openxmlformats.org/officeDocument/2006/relationships/tags" Target="../tags/tag315.xml"/><Relationship Id="rId21" Type="http://schemas.openxmlformats.org/officeDocument/2006/relationships/tags" Target="../tags/tag314.xml"/><Relationship Id="rId20" Type="http://schemas.openxmlformats.org/officeDocument/2006/relationships/tags" Target="../tags/tag313.xml"/><Relationship Id="rId2" Type="http://schemas.openxmlformats.org/officeDocument/2006/relationships/tags" Target="../tags/tag295.xml"/><Relationship Id="rId19" Type="http://schemas.openxmlformats.org/officeDocument/2006/relationships/tags" Target="../tags/tag312.xml"/><Relationship Id="rId18" Type="http://schemas.openxmlformats.org/officeDocument/2006/relationships/tags" Target="../tags/tag311.xml"/><Relationship Id="rId17" Type="http://schemas.openxmlformats.org/officeDocument/2006/relationships/tags" Target="../tags/tag310.xml"/><Relationship Id="rId16" Type="http://schemas.openxmlformats.org/officeDocument/2006/relationships/tags" Target="../tags/tag309.xml"/><Relationship Id="rId15" Type="http://schemas.openxmlformats.org/officeDocument/2006/relationships/tags" Target="../tags/tag308.xml"/><Relationship Id="rId14" Type="http://schemas.openxmlformats.org/officeDocument/2006/relationships/tags" Target="../tags/tag307.xml"/><Relationship Id="rId13" Type="http://schemas.openxmlformats.org/officeDocument/2006/relationships/tags" Target="../tags/tag306.xml"/><Relationship Id="rId12" Type="http://schemas.openxmlformats.org/officeDocument/2006/relationships/tags" Target="../tags/tag305.xml"/><Relationship Id="rId11" Type="http://schemas.openxmlformats.org/officeDocument/2006/relationships/tags" Target="../tags/tag304.xml"/><Relationship Id="rId10" Type="http://schemas.openxmlformats.org/officeDocument/2006/relationships/tags" Target="../tags/tag303.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102.xml"/><Relationship Id="rId85" Type="http://schemas.openxmlformats.org/officeDocument/2006/relationships/tags" Target="../tags/tag178.xml"/><Relationship Id="rId84" Type="http://schemas.openxmlformats.org/officeDocument/2006/relationships/tags" Target="../tags/tag177.xml"/><Relationship Id="rId83" Type="http://schemas.openxmlformats.org/officeDocument/2006/relationships/tags" Target="../tags/tag176.xml"/><Relationship Id="rId82" Type="http://schemas.openxmlformats.org/officeDocument/2006/relationships/tags" Target="../tags/tag175.xml"/><Relationship Id="rId81" Type="http://schemas.openxmlformats.org/officeDocument/2006/relationships/tags" Target="../tags/tag174.xml"/><Relationship Id="rId80" Type="http://schemas.openxmlformats.org/officeDocument/2006/relationships/tags" Target="../tags/tag173.xml"/><Relationship Id="rId8" Type="http://schemas.openxmlformats.org/officeDocument/2006/relationships/tags" Target="../tags/tag101.xml"/><Relationship Id="rId79" Type="http://schemas.openxmlformats.org/officeDocument/2006/relationships/tags" Target="../tags/tag172.xml"/><Relationship Id="rId78" Type="http://schemas.openxmlformats.org/officeDocument/2006/relationships/tags" Target="../tags/tag171.xml"/><Relationship Id="rId77" Type="http://schemas.openxmlformats.org/officeDocument/2006/relationships/tags" Target="../tags/tag170.xml"/><Relationship Id="rId76" Type="http://schemas.openxmlformats.org/officeDocument/2006/relationships/tags" Target="../tags/tag169.xml"/><Relationship Id="rId75" Type="http://schemas.openxmlformats.org/officeDocument/2006/relationships/tags" Target="../tags/tag168.xml"/><Relationship Id="rId74" Type="http://schemas.openxmlformats.org/officeDocument/2006/relationships/tags" Target="../tags/tag167.xml"/><Relationship Id="rId73" Type="http://schemas.openxmlformats.org/officeDocument/2006/relationships/tags" Target="../tags/tag166.xml"/><Relationship Id="rId72" Type="http://schemas.openxmlformats.org/officeDocument/2006/relationships/tags" Target="../tags/tag165.xml"/><Relationship Id="rId71" Type="http://schemas.openxmlformats.org/officeDocument/2006/relationships/tags" Target="../tags/tag164.xml"/><Relationship Id="rId70" Type="http://schemas.openxmlformats.org/officeDocument/2006/relationships/tags" Target="../tags/tag163.xml"/><Relationship Id="rId7" Type="http://schemas.openxmlformats.org/officeDocument/2006/relationships/tags" Target="../tags/tag100.xml"/><Relationship Id="rId69" Type="http://schemas.openxmlformats.org/officeDocument/2006/relationships/tags" Target="../tags/tag162.xml"/><Relationship Id="rId68" Type="http://schemas.openxmlformats.org/officeDocument/2006/relationships/tags" Target="../tags/tag161.xml"/><Relationship Id="rId67" Type="http://schemas.openxmlformats.org/officeDocument/2006/relationships/tags" Target="../tags/tag160.xml"/><Relationship Id="rId66" Type="http://schemas.openxmlformats.org/officeDocument/2006/relationships/tags" Target="../tags/tag159.xml"/><Relationship Id="rId65" Type="http://schemas.openxmlformats.org/officeDocument/2006/relationships/tags" Target="../tags/tag158.xml"/><Relationship Id="rId64" Type="http://schemas.openxmlformats.org/officeDocument/2006/relationships/tags" Target="../tags/tag157.xml"/><Relationship Id="rId63" Type="http://schemas.openxmlformats.org/officeDocument/2006/relationships/tags" Target="../tags/tag156.xml"/><Relationship Id="rId62" Type="http://schemas.openxmlformats.org/officeDocument/2006/relationships/tags" Target="../tags/tag155.xml"/><Relationship Id="rId61" Type="http://schemas.openxmlformats.org/officeDocument/2006/relationships/tags" Target="../tags/tag154.xml"/><Relationship Id="rId60" Type="http://schemas.openxmlformats.org/officeDocument/2006/relationships/tags" Target="../tags/tag153.xml"/><Relationship Id="rId6" Type="http://schemas.openxmlformats.org/officeDocument/2006/relationships/tags" Target="../tags/tag99.xml"/><Relationship Id="rId59" Type="http://schemas.openxmlformats.org/officeDocument/2006/relationships/tags" Target="../tags/tag152.xml"/><Relationship Id="rId58" Type="http://schemas.openxmlformats.org/officeDocument/2006/relationships/tags" Target="../tags/tag151.xml"/><Relationship Id="rId57" Type="http://schemas.openxmlformats.org/officeDocument/2006/relationships/tags" Target="../tags/tag150.xml"/><Relationship Id="rId56" Type="http://schemas.openxmlformats.org/officeDocument/2006/relationships/tags" Target="../tags/tag149.xml"/><Relationship Id="rId55" Type="http://schemas.openxmlformats.org/officeDocument/2006/relationships/tags" Target="../tags/tag148.xml"/><Relationship Id="rId54" Type="http://schemas.openxmlformats.org/officeDocument/2006/relationships/tags" Target="../tags/tag147.xml"/><Relationship Id="rId53" Type="http://schemas.openxmlformats.org/officeDocument/2006/relationships/tags" Target="../tags/tag146.xml"/><Relationship Id="rId52" Type="http://schemas.openxmlformats.org/officeDocument/2006/relationships/tags" Target="../tags/tag145.xml"/><Relationship Id="rId51" Type="http://schemas.openxmlformats.org/officeDocument/2006/relationships/tags" Target="../tags/tag144.xml"/><Relationship Id="rId50" Type="http://schemas.openxmlformats.org/officeDocument/2006/relationships/tags" Target="../tags/tag143.xml"/><Relationship Id="rId5" Type="http://schemas.openxmlformats.org/officeDocument/2006/relationships/tags" Target="../tags/tag98.xml"/><Relationship Id="rId49" Type="http://schemas.openxmlformats.org/officeDocument/2006/relationships/tags" Target="../tags/tag142.xml"/><Relationship Id="rId48" Type="http://schemas.openxmlformats.org/officeDocument/2006/relationships/tags" Target="../tags/tag141.xml"/><Relationship Id="rId47" Type="http://schemas.openxmlformats.org/officeDocument/2006/relationships/tags" Target="../tags/tag140.xml"/><Relationship Id="rId46" Type="http://schemas.openxmlformats.org/officeDocument/2006/relationships/tags" Target="../tags/tag139.xml"/><Relationship Id="rId45" Type="http://schemas.openxmlformats.org/officeDocument/2006/relationships/tags" Target="../tags/tag138.xml"/><Relationship Id="rId44" Type="http://schemas.openxmlformats.org/officeDocument/2006/relationships/tags" Target="../tags/tag137.xml"/><Relationship Id="rId43" Type="http://schemas.openxmlformats.org/officeDocument/2006/relationships/tags" Target="../tags/tag136.xml"/><Relationship Id="rId42" Type="http://schemas.openxmlformats.org/officeDocument/2006/relationships/tags" Target="../tags/tag135.xml"/><Relationship Id="rId41" Type="http://schemas.openxmlformats.org/officeDocument/2006/relationships/tags" Target="../tags/tag134.xml"/><Relationship Id="rId40" Type="http://schemas.openxmlformats.org/officeDocument/2006/relationships/tags" Target="../tags/tag133.xml"/><Relationship Id="rId4" Type="http://schemas.openxmlformats.org/officeDocument/2006/relationships/tags" Target="../tags/tag97.xml"/><Relationship Id="rId39" Type="http://schemas.openxmlformats.org/officeDocument/2006/relationships/tags" Target="../tags/tag132.xml"/><Relationship Id="rId38" Type="http://schemas.openxmlformats.org/officeDocument/2006/relationships/tags" Target="../tags/tag131.xml"/><Relationship Id="rId37" Type="http://schemas.openxmlformats.org/officeDocument/2006/relationships/tags" Target="../tags/tag130.xml"/><Relationship Id="rId36" Type="http://schemas.openxmlformats.org/officeDocument/2006/relationships/tags" Target="../tags/tag129.xml"/><Relationship Id="rId35" Type="http://schemas.openxmlformats.org/officeDocument/2006/relationships/tags" Target="../tags/tag128.xml"/><Relationship Id="rId34" Type="http://schemas.openxmlformats.org/officeDocument/2006/relationships/tags" Target="../tags/tag127.xml"/><Relationship Id="rId33" Type="http://schemas.openxmlformats.org/officeDocument/2006/relationships/tags" Target="../tags/tag126.xml"/><Relationship Id="rId32" Type="http://schemas.openxmlformats.org/officeDocument/2006/relationships/tags" Target="../tags/tag125.xml"/><Relationship Id="rId31" Type="http://schemas.openxmlformats.org/officeDocument/2006/relationships/tags" Target="../tags/tag124.xml"/><Relationship Id="rId30" Type="http://schemas.openxmlformats.org/officeDocument/2006/relationships/tags" Target="../tags/tag123.xml"/><Relationship Id="rId3" Type="http://schemas.openxmlformats.org/officeDocument/2006/relationships/tags" Target="../tags/tag96.xml"/><Relationship Id="rId29" Type="http://schemas.openxmlformats.org/officeDocument/2006/relationships/tags" Target="../tags/tag122.xml"/><Relationship Id="rId28" Type="http://schemas.openxmlformats.org/officeDocument/2006/relationships/tags" Target="../tags/tag121.xml"/><Relationship Id="rId27" Type="http://schemas.openxmlformats.org/officeDocument/2006/relationships/tags" Target="../tags/tag120.xml"/><Relationship Id="rId26" Type="http://schemas.openxmlformats.org/officeDocument/2006/relationships/tags" Target="../tags/tag119.xml"/><Relationship Id="rId25" Type="http://schemas.openxmlformats.org/officeDocument/2006/relationships/tags" Target="../tags/tag118.xml"/><Relationship Id="rId24" Type="http://schemas.openxmlformats.org/officeDocument/2006/relationships/tags" Target="../tags/tag117.xml"/><Relationship Id="rId23" Type="http://schemas.openxmlformats.org/officeDocument/2006/relationships/tags" Target="../tags/tag116.xml"/><Relationship Id="rId22" Type="http://schemas.openxmlformats.org/officeDocument/2006/relationships/tags" Target="../tags/tag115.xml"/><Relationship Id="rId21" Type="http://schemas.openxmlformats.org/officeDocument/2006/relationships/tags" Target="../tags/tag114.xml"/><Relationship Id="rId20" Type="http://schemas.openxmlformats.org/officeDocument/2006/relationships/tags" Target="../tags/tag113.xml"/><Relationship Id="rId2" Type="http://schemas.openxmlformats.org/officeDocument/2006/relationships/tags" Target="../tags/tag95.xml"/><Relationship Id="rId19" Type="http://schemas.openxmlformats.org/officeDocument/2006/relationships/tags" Target="../tags/tag112.xml"/><Relationship Id="rId18" Type="http://schemas.openxmlformats.org/officeDocument/2006/relationships/tags" Target="../tags/tag111.xml"/><Relationship Id="rId17" Type="http://schemas.openxmlformats.org/officeDocument/2006/relationships/tags" Target="../tags/tag110.xml"/><Relationship Id="rId16" Type="http://schemas.openxmlformats.org/officeDocument/2006/relationships/tags" Target="../tags/tag109.xml"/><Relationship Id="rId15" Type="http://schemas.openxmlformats.org/officeDocument/2006/relationships/tags" Target="../tags/tag108.xml"/><Relationship Id="rId14" Type="http://schemas.openxmlformats.org/officeDocument/2006/relationships/tags" Target="../tags/tag107.xml"/><Relationship Id="rId13" Type="http://schemas.openxmlformats.org/officeDocument/2006/relationships/tags" Target="../tags/tag106.xml"/><Relationship Id="rId12" Type="http://schemas.openxmlformats.org/officeDocument/2006/relationships/tags" Target="../tags/tag105.xml"/><Relationship Id="rId11" Type="http://schemas.openxmlformats.org/officeDocument/2006/relationships/tags" Target="../tags/tag104.xml"/><Relationship Id="rId10" Type="http://schemas.openxmlformats.org/officeDocument/2006/relationships/tags" Target="../tags/tag103.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186.xml"/><Relationship Id="rId88" Type="http://schemas.openxmlformats.org/officeDocument/2006/relationships/image" Target="../media/image2.png"/><Relationship Id="rId87" Type="http://schemas.openxmlformats.org/officeDocument/2006/relationships/tags" Target="../tags/tag264.xml"/><Relationship Id="rId86" Type="http://schemas.openxmlformats.org/officeDocument/2006/relationships/tags" Target="../tags/tag263.xml"/><Relationship Id="rId85" Type="http://schemas.openxmlformats.org/officeDocument/2006/relationships/tags" Target="../tags/tag262.xml"/><Relationship Id="rId84" Type="http://schemas.openxmlformats.org/officeDocument/2006/relationships/tags" Target="../tags/tag261.xml"/><Relationship Id="rId83" Type="http://schemas.openxmlformats.org/officeDocument/2006/relationships/tags" Target="../tags/tag260.xml"/><Relationship Id="rId82" Type="http://schemas.openxmlformats.org/officeDocument/2006/relationships/tags" Target="../tags/tag259.xml"/><Relationship Id="rId81" Type="http://schemas.openxmlformats.org/officeDocument/2006/relationships/tags" Target="../tags/tag258.xml"/><Relationship Id="rId80" Type="http://schemas.openxmlformats.org/officeDocument/2006/relationships/tags" Target="../tags/tag257.xml"/><Relationship Id="rId8" Type="http://schemas.openxmlformats.org/officeDocument/2006/relationships/tags" Target="../tags/tag185.xml"/><Relationship Id="rId79" Type="http://schemas.openxmlformats.org/officeDocument/2006/relationships/tags" Target="../tags/tag256.xml"/><Relationship Id="rId78" Type="http://schemas.openxmlformats.org/officeDocument/2006/relationships/tags" Target="../tags/tag255.xml"/><Relationship Id="rId77" Type="http://schemas.openxmlformats.org/officeDocument/2006/relationships/tags" Target="../tags/tag254.xml"/><Relationship Id="rId76" Type="http://schemas.openxmlformats.org/officeDocument/2006/relationships/tags" Target="../tags/tag253.xml"/><Relationship Id="rId75" Type="http://schemas.openxmlformats.org/officeDocument/2006/relationships/tags" Target="../tags/tag252.xml"/><Relationship Id="rId74" Type="http://schemas.openxmlformats.org/officeDocument/2006/relationships/tags" Target="../tags/tag251.xml"/><Relationship Id="rId73" Type="http://schemas.openxmlformats.org/officeDocument/2006/relationships/tags" Target="../tags/tag250.xml"/><Relationship Id="rId72" Type="http://schemas.openxmlformats.org/officeDocument/2006/relationships/tags" Target="../tags/tag249.xml"/><Relationship Id="rId71" Type="http://schemas.openxmlformats.org/officeDocument/2006/relationships/tags" Target="../tags/tag248.xml"/><Relationship Id="rId70" Type="http://schemas.openxmlformats.org/officeDocument/2006/relationships/tags" Target="../tags/tag247.xml"/><Relationship Id="rId7" Type="http://schemas.openxmlformats.org/officeDocument/2006/relationships/tags" Target="../tags/tag184.xml"/><Relationship Id="rId69" Type="http://schemas.openxmlformats.org/officeDocument/2006/relationships/tags" Target="../tags/tag246.xml"/><Relationship Id="rId68" Type="http://schemas.openxmlformats.org/officeDocument/2006/relationships/tags" Target="../tags/tag245.xml"/><Relationship Id="rId67" Type="http://schemas.openxmlformats.org/officeDocument/2006/relationships/tags" Target="../tags/tag244.xml"/><Relationship Id="rId66" Type="http://schemas.openxmlformats.org/officeDocument/2006/relationships/tags" Target="../tags/tag243.xml"/><Relationship Id="rId65" Type="http://schemas.openxmlformats.org/officeDocument/2006/relationships/tags" Target="../tags/tag242.xml"/><Relationship Id="rId64" Type="http://schemas.openxmlformats.org/officeDocument/2006/relationships/tags" Target="../tags/tag241.xml"/><Relationship Id="rId63" Type="http://schemas.openxmlformats.org/officeDocument/2006/relationships/tags" Target="../tags/tag240.xml"/><Relationship Id="rId62" Type="http://schemas.openxmlformats.org/officeDocument/2006/relationships/tags" Target="../tags/tag239.xml"/><Relationship Id="rId61" Type="http://schemas.openxmlformats.org/officeDocument/2006/relationships/tags" Target="../tags/tag238.xml"/><Relationship Id="rId60" Type="http://schemas.openxmlformats.org/officeDocument/2006/relationships/tags" Target="../tags/tag237.xml"/><Relationship Id="rId6" Type="http://schemas.openxmlformats.org/officeDocument/2006/relationships/tags" Target="../tags/tag183.xml"/><Relationship Id="rId59" Type="http://schemas.openxmlformats.org/officeDocument/2006/relationships/tags" Target="../tags/tag236.xml"/><Relationship Id="rId58" Type="http://schemas.openxmlformats.org/officeDocument/2006/relationships/tags" Target="../tags/tag235.xml"/><Relationship Id="rId57" Type="http://schemas.openxmlformats.org/officeDocument/2006/relationships/tags" Target="../tags/tag234.xml"/><Relationship Id="rId56" Type="http://schemas.openxmlformats.org/officeDocument/2006/relationships/tags" Target="../tags/tag233.xml"/><Relationship Id="rId55" Type="http://schemas.openxmlformats.org/officeDocument/2006/relationships/tags" Target="../tags/tag232.xml"/><Relationship Id="rId54" Type="http://schemas.openxmlformats.org/officeDocument/2006/relationships/tags" Target="../tags/tag231.xml"/><Relationship Id="rId53" Type="http://schemas.openxmlformats.org/officeDocument/2006/relationships/tags" Target="../tags/tag230.xml"/><Relationship Id="rId52" Type="http://schemas.openxmlformats.org/officeDocument/2006/relationships/tags" Target="../tags/tag229.xml"/><Relationship Id="rId51" Type="http://schemas.openxmlformats.org/officeDocument/2006/relationships/tags" Target="../tags/tag228.xml"/><Relationship Id="rId50" Type="http://schemas.openxmlformats.org/officeDocument/2006/relationships/tags" Target="../tags/tag227.xml"/><Relationship Id="rId5" Type="http://schemas.openxmlformats.org/officeDocument/2006/relationships/tags" Target="../tags/tag182.xml"/><Relationship Id="rId49" Type="http://schemas.openxmlformats.org/officeDocument/2006/relationships/tags" Target="../tags/tag226.xml"/><Relationship Id="rId48" Type="http://schemas.openxmlformats.org/officeDocument/2006/relationships/tags" Target="../tags/tag225.xml"/><Relationship Id="rId47" Type="http://schemas.openxmlformats.org/officeDocument/2006/relationships/tags" Target="../tags/tag224.xml"/><Relationship Id="rId46" Type="http://schemas.openxmlformats.org/officeDocument/2006/relationships/tags" Target="../tags/tag223.xml"/><Relationship Id="rId45" Type="http://schemas.openxmlformats.org/officeDocument/2006/relationships/tags" Target="../tags/tag222.xml"/><Relationship Id="rId44" Type="http://schemas.openxmlformats.org/officeDocument/2006/relationships/tags" Target="../tags/tag221.xml"/><Relationship Id="rId43" Type="http://schemas.openxmlformats.org/officeDocument/2006/relationships/tags" Target="../tags/tag220.xml"/><Relationship Id="rId42" Type="http://schemas.openxmlformats.org/officeDocument/2006/relationships/tags" Target="../tags/tag219.xml"/><Relationship Id="rId41" Type="http://schemas.openxmlformats.org/officeDocument/2006/relationships/tags" Target="../tags/tag218.xml"/><Relationship Id="rId40" Type="http://schemas.openxmlformats.org/officeDocument/2006/relationships/tags" Target="../tags/tag217.xml"/><Relationship Id="rId4" Type="http://schemas.openxmlformats.org/officeDocument/2006/relationships/tags" Target="../tags/tag181.xml"/><Relationship Id="rId39" Type="http://schemas.openxmlformats.org/officeDocument/2006/relationships/tags" Target="../tags/tag216.xml"/><Relationship Id="rId38" Type="http://schemas.openxmlformats.org/officeDocument/2006/relationships/tags" Target="../tags/tag215.xml"/><Relationship Id="rId37" Type="http://schemas.openxmlformats.org/officeDocument/2006/relationships/tags" Target="../tags/tag214.xml"/><Relationship Id="rId36" Type="http://schemas.openxmlformats.org/officeDocument/2006/relationships/tags" Target="../tags/tag213.xml"/><Relationship Id="rId35" Type="http://schemas.openxmlformats.org/officeDocument/2006/relationships/tags" Target="../tags/tag212.xml"/><Relationship Id="rId34" Type="http://schemas.openxmlformats.org/officeDocument/2006/relationships/tags" Target="../tags/tag211.xml"/><Relationship Id="rId33" Type="http://schemas.openxmlformats.org/officeDocument/2006/relationships/tags" Target="../tags/tag210.xml"/><Relationship Id="rId32" Type="http://schemas.openxmlformats.org/officeDocument/2006/relationships/tags" Target="../tags/tag209.xml"/><Relationship Id="rId31" Type="http://schemas.openxmlformats.org/officeDocument/2006/relationships/tags" Target="../tags/tag208.xml"/><Relationship Id="rId30" Type="http://schemas.openxmlformats.org/officeDocument/2006/relationships/tags" Target="../tags/tag207.xml"/><Relationship Id="rId3" Type="http://schemas.openxmlformats.org/officeDocument/2006/relationships/tags" Target="../tags/tag180.xml"/><Relationship Id="rId29" Type="http://schemas.openxmlformats.org/officeDocument/2006/relationships/tags" Target="../tags/tag206.xml"/><Relationship Id="rId28" Type="http://schemas.openxmlformats.org/officeDocument/2006/relationships/tags" Target="../tags/tag205.xml"/><Relationship Id="rId27" Type="http://schemas.openxmlformats.org/officeDocument/2006/relationships/tags" Target="../tags/tag204.xml"/><Relationship Id="rId26" Type="http://schemas.openxmlformats.org/officeDocument/2006/relationships/tags" Target="../tags/tag203.xml"/><Relationship Id="rId25" Type="http://schemas.openxmlformats.org/officeDocument/2006/relationships/tags" Target="../tags/tag202.xml"/><Relationship Id="rId24" Type="http://schemas.openxmlformats.org/officeDocument/2006/relationships/tags" Target="../tags/tag201.xml"/><Relationship Id="rId23" Type="http://schemas.openxmlformats.org/officeDocument/2006/relationships/tags" Target="../tags/tag200.xml"/><Relationship Id="rId22" Type="http://schemas.openxmlformats.org/officeDocument/2006/relationships/tags" Target="../tags/tag199.xml"/><Relationship Id="rId21" Type="http://schemas.openxmlformats.org/officeDocument/2006/relationships/tags" Target="../tags/tag198.xml"/><Relationship Id="rId20" Type="http://schemas.openxmlformats.org/officeDocument/2006/relationships/tags" Target="../tags/tag197.xml"/><Relationship Id="rId2" Type="http://schemas.openxmlformats.org/officeDocument/2006/relationships/tags" Target="../tags/tag179.xml"/><Relationship Id="rId19" Type="http://schemas.openxmlformats.org/officeDocument/2006/relationships/tags" Target="../tags/tag196.xml"/><Relationship Id="rId18" Type="http://schemas.openxmlformats.org/officeDocument/2006/relationships/tags" Target="../tags/tag195.xml"/><Relationship Id="rId17" Type="http://schemas.openxmlformats.org/officeDocument/2006/relationships/tags" Target="../tags/tag194.xml"/><Relationship Id="rId16" Type="http://schemas.openxmlformats.org/officeDocument/2006/relationships/tags" Target="../tags/tag193.xml"/><Relationship Id="rId15" Type="http://schemas.openxmlformats.org/officeDocument/2006/relationships/tags" Target="../tags/tag192.xml"/><Relationship Id="rId14" Type="http://schemas.openxmlformats.org/officeDocument/2006/relationships/tags" Target="../tags/tag191.xml"/><Relationship Id="rId13" Type="http://schemas.openxmlformats.org/officeDocument/2006/relationships/tags" Target="../tags/tag190.xml"/><Relationship Id="rId12" Type="http://schemas.openxmlformats.org/officeDocument/2006/relationships/tags" Target="../tags/tag189.xml"/><Relationship Id="rId11" Type="http://schemas.openxmlformats.org/officeDocument/2006/relationships/tags" Target="../tags/tag188.xml"/><Relationship Id="rId10" Type="http://schemas.openxmlformats.org/officeDocument/2006/relationships/tags" Target="../tags/tag187.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7" Type="http://schemas.openxmlformats.org/officeDocument/2006/relationships/tags" Target="../tags/tag270.xml"/><Relationship Id="rId6" Type="http://schemas.openxmlformats.org/officeDocument/2006/relationships/tags" Target="../tags/tag269.xml"/><Relationship Id="rId5" Type="http://schemas.openxmlformats.org/officeDocument/2006/relationships/tags" Target="../tags/tag268.xml"/><Relationship Id="rId4" Type="http://schemas.openxmlformats.org/officeDocument/2006/relationships/tags" Target="../tags/tag267.xml"/><Relationship Id="rId3" Type="http://schemas.openxmlformats.org/officeDocument/2006/relationships/tags" Target="../tags/tag266.xml"/><Relationship Id="rId2" Type="http://schemas.openxmlformats.org/officeDocument/2006/relationships/tags" Target="../tags/tag265.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278.xml"/><Relationship Id="rId8" Type="http://schemas.openxmlformats.org/officeDocument/2006/relationships/tags" Target="../tags/tag277.xml"/><Relationship Id="rId7" Type="http://schemas.openxmlformats.org/officeDocument/2006/relationships/tags" Target="../tags/tag276.xml"/><Relationship Id="rId6" Type="http://schemas.openxmlformats.org/officeDocument/2006/relationships/tags" Target="../tags/tag275.xml"/><Relationship Id="rId5" Type="http://schemas.openxmlformats.org/officeDocument/2006/relationships/tags" Target="../tags/tag274.xml"/><Relationship Id="rId4" Type="http://schemas.openxmlformats.org/officeDocument/2006/relationships/tags" Target="../tags/tag273.xml"/><Relationship Id="rId3" Type="http://schemas.openxmlformats.org/officeDocument/2006/relationships/tags" Target="../tags/tag272.xml"/><Relationship Id="rId2" Type="http://schemas.openxmlformats.org/officeDocument/2006/relationships/tags" Target="../tags/tag271.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5" Type="http://schemas.openxmlformats.org/officeDocument/2006/relationships/tags" Target="../tags/tag282.xml"/><Relationship Id="rId4" Type="http://schemas.openxmlformats.org/officeDocument/2006/relationships/tags" Target="../tags/tag281.xml"/><Relationship Id="rId3" Type="http://schemas.openxmlformats.org/officeDocument/2006/relationships/tags" Target="../tags/tag280.xml"/><Relationship Id="rId2" Type="http://schemas.openxmlformats.org/officeDocument/2006/relationships/tags" Target="../tags/tag279.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tags" Target="../tags/tag285.xml"/><Relationship Id="rId3" Type="http://schemas.openxmlformats.org/officeDocument/2006/relationships/tags" Target="../tags/tag284.xml"/><Relationship Id="rId2" Type="http://schemas.openxmlformats.org/officeDocument/2006/relationships/tags" Target="../tags/tag283.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openxmlformats.org/officeDocument/2006/relationships/tags" Target="../tags/tag289.xml"/><Relationship Id="rId4" Type="http://schemas.openxmlformats.org/officeDocument/2006/relationships/tags" Target="../tags/tag288.xml"/><Relationship Id="rId3" Type="http://schemas.openxmlformats.org/officeDocument/2006/relationships/tags" Target="../tags/tag287.xml"/><Relationship Id="rId2" Type="http://schemas.openxmlformats.org/officeDocument/2006/relationships/tags" Target="../tags/tag286.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cxnSp>
        <p:nvCxnSpPr>
          <p:cNvPr id="9" name="直接连接符 8"/>
          <p:cNvCxnSpPr/>
          <p:nvPr userDrawn="1">
            <p:custDataLst>
              <p:tags r:id="rId2"/>
            </p:custDataLst>
          </p:nvPr>
        </p:nvCxnSpPr>
        <p:spPr>
          <a:xfrm>
            <a:off x="149225" y="37782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custDataLst>
              <p:tags r:id="rId3"/>
            </p:custDataLst>
          </p:nvPr>
        </p:nvCxnSpPr>
        <p:spPr>
          <a:xfrm>
            <a:off x="149225" y="59944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custDataLst>
              <p:tags r:id="rId4"/>
            </p:custDataLst>
          </p:nvPr>
        </p:nvCxnSpPr>
        <p:spPr>
          <a:xfrm>
            <a:off x="149225" y="82042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custDataLst>
              <p:tags r:id="rId5"/>
            </p:custDataLst>
          </p:nvPr>
        </p:nvCxnSpPr>
        <p:spPr>
          <a:xfrm>
            <a:off x="149225" y="104203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custDataLst>
              <p:tags r:id="rId6"/>
            </p:custDataLst>
          </p:nvPr>
        </p:nvCxnSpPr>
        <p:spPr>
          <a:xfrm>
            <a:off x="149225" y="126301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custDataLst>
              <p:tags r:id="rId7"/>
            </p:custDataLst>
          </p:nvPr>
        </p:nvCxnSpPr>
        <p:spPr>
          <a:xfrm>
            <a:off x="149225" y="148463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custDataLst>
              <p:tags r:id="rId8"/>
            </p:custDataLst>
          </p:nvPr>
        </p:nvCxnSpPr>
        <p:spPr>
          <a:xfrm>
            <a:off x="149225" y="170561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custDataLst>
              <p:tags r:id="rId9"/>
            </p:custDataLst>
          </p:nvPr>
        </p:nvCxnSpPr>
        <p:spPr>
          <a:xfrm>
            <a:off x="149225" y="214820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userDrawn="1">
            <p:custDataLst>
              <p:tags r:id="rId10"/>
            </p:custDataLst>
          </p:nvPr>
        </p:nvCxnSpPr>
        <p:spPr>
          <a:xfrm>
            <a:off x="149225" y="192722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custDataLst>
              <p:tags r:id="rId11"/>
            </p:custDataLst>
          </p:nvPr>
        </p:nvCxnSpPr>
        <p:spPr>
          <a:xfrm>
            <a:off x="149225" y="236982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custDataLst>
              <p:tags r:id="rId12"/>
            </p:custDataLst>
          </p:nvPr>
        </p:nvCxnSpPr>
        <p:spPr>
          <a:xfrm>
            <a:off x="149225" y="259080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custDataLst>
              <p:tags r:id="rId13"/>
            </p:custDataLst>
          </p:nvPr>
        </p:nvCxnSpPr>
        <p:spPr>
          <a:xfrm>
            <a:off x="149225" y="281241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userDrawn="1">
            <p:custDataLst>
              <p:tags r:id="rId14"/>
            </p:custDataLst>
          </p:nvPr>
        </p:nvCxnSpPr>
        <p:spPr>
          <a:xfrm>
            <a:off x="149225" y="303339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custDataLst>
              <p:tags r:id="rId15"/>
            </p:custDataLst>
          </p:nvPr>
        </p:nvCxnSpPr>
        <p:spPr>
          <a:xfrm>
            <a:off x="149225" y="325501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userDrawn="1">
            <p:custDataLst>
              <p:tags r:id="rId16"/>
            </p:custDataLst>
          </p:nvPr>
        </p:nvCxnSpPr>
        <p:spPr>
          <a:xfrm>
            <a:off x="149225" y="347599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userDrawn="1">
            <p:custDataLst>
              <p:tags r:id="rId17"/>
            </p:custDataLst>
          </p:nvPr>
        </p:nvCxnSpPr>
        <p:spPr>
          <a:xfrm>
            <a:off x="149225" y="369760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userDrawn="1">
            <p:custDataLst>
              <p:tags r:id="rId18"/>
            </p:custDataLst>
          </p:nvPr>
        </p:nvCxnSpPr>
        <p:spPr>
          <a:xfrm>
            <a:off x="149225" y="391858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custDataLst>
              <p:tags r:id="rId19"/>
            </p:custDataLst>
          </p:nvPr>
        </p:nvCxnSpPr>
        <p:spPr>
          <a:xfrm>
            <a:off x="149225" y="414020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userDrawn="1">
            <p:custDataLst>
              <p:tags r:id="rId20"/>
            </p:custDataLst>
          </p:nvPr>
        </p:nvCxnSpPr>
        <p:spPr>
          <a:xfrm>
            <a:off x="149225" y="436118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userDrawn="1">
            <p:custDataLst>
              <p:tags r:id="rId21"/>
            </p:custDataLst>
          </p:nvPr>
        </p:nvCxnSpPr>
        <p:spPr>
          <a:xfrm>
            <a:off x="149225" y="458279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userDrawn="1">
            <p:custDataLst>
              <p:tags r:id="rId22"/>
            </p:custDataLst>
          </p:nvPr>
        </p:nvCxnSpPr>
        <p:spPr>
          <a:xfrm>
            <a:off x="149225" y="480377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userDrawn="1">
            <p:custDataLst>
              <p:tags r:id="rId23"/>
            </p:custDataLst>
          </p:nvPr>
        </p:nvCxnSpPr>
        <p:spPr>
          <a:xfrm>
            <a:off x="149225" y="502539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userDrawn="1">
            <p:custDataLst>
              <p:tags r:id="rId24"/>
            </p:custDataLst>
          </p:nvPr>
        </p:nvCxnSpPr>
        <p:spPr>
          <a:xfrm>
            <a:off x="149225" y="524637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userDrawn="1">
            <p:custDataLst>
              <p:tags r:id="rId25"/>
            </p:custDataLst>
          </p:nvPr>
        </p:nvCxnSpPr>
        <p:spPr>
          <a:xfrm>
            <a:off x="149225" y="591058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userDrawn="1">
            <p:custDataLst>
              <p:tags r:id="rId26"/>
            </p:custDataLst>
          </p:nvPr>
        </p:nvCxnSpPr>
        <p:spPr>
          <a:xfrm>
            <a:off x="149225" y="613156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userDrawn="1">
            <p:custDataLst>
              <p:tags r:id="rId27"/>
            </p:custDataLst>
          </p:nvPr>
        </p:nvCxnSpPr>
        <p:spPr>
          <a:xfrm>
            <a:off x="149225" y="635317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userDrawn="1">
            <p:custDataLst>
              <p:tags r:id="rId28"/>
            </p:custDataLst>
          </p:nvPr>
        </p:nvCxnSpPr>
        <p:spPr>
          <a:xfrm>
            <a:off x="149225" y="546798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userDrawn="1">
            <p:custDataLst>
              <p:tags r:id="rId29"/>
            </p:custDataLst>
          </p:nvPr>
        </p:nvCxnSpPr>
        <p:spPr>
          <a:xfrm>
            <a:off x="149225" y="657415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userDrawn="1">
            <p:custDataLst>
              <p:tags r:id="rId30"/>
            </p:custDataLst>
          </p:nvPr>
        </p:nvCxnSpPr>
        <p:spPr>
          <a:xfrm>
            <a:off x="149225" y="568896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userDrawn="1">
            <p:custDataLst>
              <p:tags r:id="rId31"/>
            </p:custDataLst>
          </p:nvPr>
        </p:nvCxnSpPr>
        <p:spPr>
          <a:xfrm rot="5400000">
            <a:off x="374713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userDrawn="1">
            <p:custDataLst>
              <p:tags r:id="rId32"/>
            </p:custDataLst>
          </p:nvPr>
        </p:nvCxnSpPr>
        <p:spPr>
          <a:xfrm rot="5400000">
            <a:off x="351155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userDrawn="1">
            <p:custDataLst>
              <p:tags r:id="rId33"/>
            </p:custDataLst>
          </p:nvPr>
        </p:nvCxnSpPr>
        <p:spPr>
          <a:xfrm rot="5400000">
            <a:off x="327596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userDrawn="1">
            <p:custDataLst>
              <p:tags r:id="rId34"/>
            </p:custDataLst>
          </p:nvPr>
        </p:nvCxnSpPr>
        <p:spPr>
          <a:xfrm rot="5400000">
            <a:off x="304038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userDrawn="1">
            <p:custDataLst>
              <p:tags r:id="rId35"/>
            </p:custDataLst>
          </p:nvPr>
        </p:nvCxnSpPr>
        <p:spPr>
          <a:xfrm rot="5400000">
            <a:off x="280416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userDrawn="1">
            <p:custDataLst>
              <p:tags r:id="rId36"/>
            </p:custDataLst>
          </p:nvPr>
        </p:nvCxnSpPr>
        <p:spPr>
          <a:xfrm rot="5400000">
            <a:off x="256857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userDrawn="1">
            <p:custDataLst>
              <p:tags r:id="rId37"/>
            </p:custDataLst>
          </p:nvPr>
        </p:nvCxnSpPr>
        <p:spPr>
          <a:xfrm rot="5400000">
            <a:off x="233299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userDrawn="1">
            <p:custDataLst>
              <p:tags r:id="rId38"/>
            </p:custDataLst>
          </p:nvPr>
        </p:nvCxnSpPr>
        <p:spPr>
          <a:xfrm rot="5400000">
            <a:off x="186118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userDrawn="1">
            <p:custDataLst>
              <p:tags r:id="rId39"/>
            </p:custDataLst>
          </p:nvPr>
        </p:nvCxnSpPr>
        <p:spPr>
          <a:xfrm rot="5400000">
            <a:off x="209677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userDrawn="1">
            <p:custDataLst>
              <p:tags r:id="rId40"/>
            </p:custDataLst>
          </p:nvPr>
        </p:nvCxnSpPr>
        <p:spPr>
          <a:xfrm rot="5400000">
            <a:off x="162560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userDrawn="1">
            <p:custDataLst>
              <p:tags r:id="rId41"/>
            </p:custDataLst>
          </p:nvPr>
        </p:nvCxnSpPr>
        <p:spPr>
          <a:xfrm rot="5400000">
            <a:off x="139001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userDrawn="1">
            <p:custDataLst>
              <p:tags r:id="rId42"/>
            </p:custDataLst>
          </p:nvPr>
        </p:nvCxnSpPr>
        <p:spPr>
          <a:xfrm rot="5400000">
            <a:off x="115379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userDrawn="1">
            <p:custDataLst>
              <p:tags r:id="rId43"/>
            </p:custDataLst>
          </p:nvPr>
        </p:nvCxnSpPr>
        <p:spPr>
          <a:xfrm rot="5400000">
            <a:off x="91821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userDrawn="1">
            <p:custDataLst>
              <p:tags r:id="rId44"/>
            </p:custDataLst>
          </p:nvPr>
        </p:nvCxnSpPr>
        <p:spPr>
          <a:xfrm rot="5400000">
            <a:off x="68262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userDrawn="1">
            <p:custDataLst>
              <p:tags r:id="rId45"/>
            </p:custDataLst>
          </p:nvPr>
        </p:nvCxnSpPr>
        <p:spPr>
          <a:xfrm rot="5400000">
            <a:off x="44640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userDrawn="1">
            <p:custDataLst>
              <p:tags r:id="rId46"/>
            </p:custDataLst>
          </p:nvPr>
        </p:nvCxnSpPr>
        <p:spPr>
          <a:xfrm rot="5400000">
            <a:off x="21082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userDrawn="1">
            <p:custDataLst>
              <p:tags r:id="rId47"/>
            </p:custDataLst>
          </p:nvPr>
        </p:nvCxnSpPr>
        <p:spPr>
          <a:xfrm rot="5400000">
            <a:off x="-2476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userDrawn="1">
            <p:custDataLst>
              <p:tags r:id="rId48"/>
            </p:custDataLst>
          </p:nvPr>
        </p:nvCxnSpPr>
        <p:spPr>
          <a:xfrm rot="5400000">
            <a:off x="-25844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userDrawn="1">
            <p:custDataLst>
              <p:tags r:id="rId49"/>
            </p:custDataLst>
          </p:nvPr>
        </p:nvCxnSpPr>
        <p:spPr>
          <a:xfrm rot="5400000">
            <a:off x="-49466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userDrawn="1">
            <p:custDataLst>
              <p:tags r:id="rId50"/>
            </p:custDataLst>
          </p:nvPr>
        </p:nvCxnSpPr>
        <p:spPr>
          <a:xfrm rot="5400000">
            <a:off x="-73025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userDrawn="1">
            <p:custDataLst>
              <p:tags r:id="rId51"/>
            </p:custDataLst>
          </p:nvPr>
        </p:nvCxnSpPr>
        <p:spPr>
          <a:xfrm rot="5400000">
            <a:off x="-96583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userDrawn="1">
            <p:custDataLst>
              <p:tags r:id="rId52"/>
            </p:custDataLst>
          </p:nvPr>
        </p:nvCxnSpPr>
        <p:spPr>
          <a:xfrm rot="5400000">
            <a:off x="-120205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userDrawn="1">
            <p:custDataLst>
              <p:tags r:id="rId53"/>
            </p:custDataLst>
          </p:nvPr>
        </p:nvCxnSpPr>
        <p:spPr>
          <a:xfrm rot="5400000">
            <a:off x="-143764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userDrawn="1">
            <p:custDataLst>
              <p:tags r:id="rId54"/>
            </p:custDataLst>
          </p:nvPr>
        </p:nvCxnSpPr>
        <p:spPr>
          <a:xfrm rot="5400000">
            <a:off x="-214503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userDrawn="1">
            <p:custDataLst>
              <p:tags r:id="rId55"/>
            </p:custDataLst>
          </p:nvPr>
        </p:nvCxnSpPr>
        <p:spPr>
          <a:xfrm rot="5400000">
            <a:off x="-238061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userDrawn="1">
            <p:custDataLst>
              <p:tags r:id="rId56"/>
            </p:custDataLst>
          </p:nvPr>
        </p:nvCxnSpPr>
        <p:spPr>
          <a:xfrm rot="5400000">
            <a:off x="-261620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userDrawn="1">
            <p:custDataLst>
              <p:tags r:id="rId57"/>
            </p:custDataLst>
          </p:nvPr>
        </p:nvCxnSpPr>
        <p:spPr>
          <a:xfrm rot="5400000">
            <a:off x="-167322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userDrawn="1">
            <p:custDataLst>
              <p:tags r:id="rId58"/>
            </p:custDataLst>
          </p:nvPr>
        </p:nvCxnSpPr>
        <p:spPr>
          <a:xfrm rot="5400000">
            <a:off x="-285242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userDrawn="1">
            <p:custDataLst>
              <p:tags r:id="rId59"/>
            </p:custDataLst>
          </p:nvPr>
        </p:nvCxnSpPr>
        <p:spPr>
          <a:xfrm rot="5400000">
            <a:off x="-190944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userDrawn="1">
            <p:custDataLst>
              <p:tags r:id="rId60"/>
            </p:custDataLst>
          </p:nvPr>
        </p:nvCxnSpPr>
        <p:spPr>
          <a:xfrm rot="5400000">
            <a:off x="869950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userDrawn="1">
            <p:custDataLst>
              <p:tags r:id="rId61"/>
            </p:custDataLst>
          </p:nvPr>
        </p:nvCxnSpPr>
        <p:spPr>
          <a:xfrm rot="5400000">
            <a:off x="846264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userDrawn="1">
            <p:custDataLst>
              <p:tags r:id="rId62"/>
            </p:custDataLst>
          </p:nvPr>
        </p:nvCxnSpPr>
        <p:spPr>
          <a:xfrm rot="5400000">
            <a:off x="822706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userDrawn="1">
            <p:custDataLst>
              <p:tags r:id="rId63"/>
            </p:custDataLst>
          </p:nvPr>
        </p:nvCxnSpPr>
        <p:spPr>
          <a:xfrm rot="5400000">
            <a:off x="799147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userDrawn="1">
            <p:custDataLst>
              <p:tags r:id="rId64"/>
            </p:custDataLst>
          </p:nvPr>
        </p:nvCxnSpPr>
        <p:spPr>
          <a:xfrm rot="5400000">
            <a:off x="775525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userDrawn="1">
            <p:custDataLst>
              <p:tags r:id="rId65"/>
            </p:custDataLst>
          </p:nvPr>
        </p:nvCxnSpPr>
        <p:spPr>
          <a:xfrm rot="5400000">
            <a:off x="751967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userDrawn="1">
            <p:custDataLst>
              <p:tags r:id="rId66"/>
            </p:custDataLst>
          </p:nvPr>
        </p:nvCxnSpPr>
        <p:spPr>
          <a:xfrm rot="5400000">
            <a:off x="728408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userDrawn="1">
            <p:custDataLst>
              <p:tags r:id="rId67"/>
            </p:custDataLst>
          </p:nvPr>
        </p:nvCxnSpPr>
        <p:spPr>
          <a:xfrm rot="5400000">
            <a:off x="704850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userDrawn="1">
            <p:custDataLst>
              <p:tags r:id="rId68"/>
            </p:custDataLst>
          </p:nvPr>
        </p:nvCxnSpPr>
        <p:spPr>
          <a:xfrm rot="5400000">
            <a:off x="681228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userDrawn="1">
            <p:custDataLst>
              <p:tags r:id="rId69"/>
            </p:custDataLst>
          </p:nvPr>
        </p:nvCxnSpPr>
        <p:spPr>
          <a:xfrm rot="5400000">
            <a:off x="657669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userDrawn="1">
            <p:custDataLst>
              <p:tags r:id="rId70"/>
            </p:custDataLst>
          </p:nvPr>
        </p:nvCxnSpPr>
        <p:spPr>
          <a:xfrm rot="5400000">
            <a:off x="634111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userDrawn="1">
            <p:custDataLst>
              <p:tags r:id="rId71"/>
            </p:custDataLst>
          </p:nvPr>
        </p:nvCxnSpPr>
        <p:spPr>
          <a:xfrm rot="5400000">
            <a:off x="610489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userDrawn="1">
            <p:custDataLst>
              <p:tags r:id="rId72"/>
            </p:custDataLst>
          </p:nvPr>
        </p:nvCxnSpPr>
        <p:spPr>
          <a:xfrm rot="5400000">
            <a:off x="586930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userDrawn="1">
            <p:custDataLst>
              <p:tags r:id="rId73"/>
            </p:custDataLst>
          </p:nvPr>
        </p:nvCxnSpPr>
        <p:spPr>
          <a:xfrm rot="5400000">
            <a:off x="563372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userDrawn="1">
            <p:custDataLst>
              <p:tags r:id="rId74"/>
            </p:custDataLst>
          </p:nvPr>
        </p:nvCxnSpPr>
        <p:spPr>
          <a:xfrm rot="5400000">
            <a:off x="539813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userDrawn="1">
            <p:custDataLst>
              <p:tags r:id="rId75"/>
            </p:custDataLst>
          </p:nvPr>
        </p:nvCxnSpPr>
        <p:spPr>
          <a:xfrm rot="5400000">
            <a:off x="469074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userDrawn="1">
            <p:custDataLst>
              <p:tags r:id="rId76"/>
            </p:custDataLst>
          </p:nvPr>
        </p:nvCxnSpPr>
        <p:spPr>
          <a:xfrm rot="5400000">
            <a:off x="445452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userDrawn="1">
            <p:custDataLst>
              <p:tags r:id="rId77"/>
            </p:custDataLst>
          </p:nvPr>
        </p:nvCxnSpPr>
        <p:spPr>
          <a:xfrm rot="5400000">
            <a:off x="421894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userDrawn="1">
            <p:custDataLst>
              <p:tags r:id="rId78"/>
            </p:custDataLst>
          </p:nvPr>
        </p:nvCxnSpPr>
        <p:spPr>
          <a:xfrm rot="5400000">
            <a:off x="516191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userDrawn="1">
            <p:custDataLst>
              <p:tags r:id="rId79"/>
            </p:custDataLst>
          </p:nvPr>
        </p:nvCxnSpPr>
        <p:spPr>
          <a:xfrm rot="5400000">
            <a:off x="398335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userDrawn="1">
            <p:custDataLst>
              <p:tags r:id="rId80"/>
            </p:custDataLst>
          </p:nvPr>
        </p:nvCxnSpPr>
        <p:spPr>
          <a:xfrm rot="5400000">
            <a:off x="492633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sp>
        <p:nvSpPr>
          <p:cNvPr id="42" name="矩形 41"/>
          <p:cNvSpPr/>
          <p:nvPr userDrawn="1">
            <p:custDataLst>
              <p:tags r:id="rId81"/>
            </p:custDataLst>
          </p:nvPr>
        </p:nvSpPr>
        <p:spPr>
          <a:xfrm>
            <a:off x="0" y="0"/>
            <a:ext cx="12192000" cy="6858635"/>
          </a:xfrm>
          <a:prstGeom prst="rect">
            <a:avLst/>
          </a:prstGeom>
          <a:noFill/>
          <a:ln w="254000">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4" name="矩形 173"/>
          <p:cNvSpPr/>
          <p:nvPr userDrawn="1">
            <p:custDataLst>
              <p:tags r:id="rId82"/>
            </p:custDataLst>
          </p:nvPr>
        </p:nvSpPr>
        <p:spPr>
          <a:xfrm>
            <a:off x="5857875" y="2632075"/>
            <a:ext cx="5534660" cy="151130"/>
          </a:xfrm>
          <a:prstGeom prst="rect">
            <a:avLst/>
          </a:prstGeom>
          <a:gradFill>
            <a:gsLst>
              <a:gs pos="100000">
                <a:schemeClr val="accent6">
                  <a:lumMod val="60000"/>
                  <a:lumOff val="40000"/>
                </a:schemeClr>
              </a:gs>
              <a:gs pos="0">
                <a:schemeClr val="accent6">
                  <a:lumMod val="60000"/>
                  <a:lumOff val="40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fontAlgn="auto"/>
            <a:endParaRPr lang="zh-CN" altLang="en-US" sz="1800" strike="noStrike" noProof="1">
              <a:solidFill>
                <a:schemeClr val="lt1"/>
              </a:solidFill>
              <a:latin typeface="微软雅黑" panose="020B0503020204020204" charset="-122"/>
              <a:ea typeface="微软雅黑" panose="020B0503020204020204" charset="-122"/>
              <a:cs typeface="微软雅黑" panose="020B0503020204020204" charset="-122"/>
              <a:sym typeface="+mn-ea"/>
            </a:endParaRPr>
          </a:p>
        </p:txBody>
      </p:sp>
      <p:sp>
        <p:nvSpPr>
          <p:cNvPr id="2" name="标题 1"/>
          <p:cNvSpPr>
            <a:spLocks noGrp="1"/>
          </p:cNvSpPr>
          <p:nvPr>
            <p:ph type="ctrTitle" hasCustomPrompt="1"/>
            <p:custDataLst>
              <p:tags r:id="rId83"/>
            </p:custDataLst>
          </p:nvPr>
        </p:nvSpPr>
        <p:spPr>
          <a:xfrm>
            <a:off x="5281295" y="828040"/>
            <a:ext cx="6110605" cy="1917065"/>
          </a:xfrm>
        </p:spPr>
        <p:txBody>
          <a:bodyPr anchor="b">
            <a:normAutofit/>
          </a:bodyPr>
          <a:lstStyle>
            <a:lvl1pPr algn="r">
              <a:lnSpc>
                <a:spcPct val="100000"/>
              </a:lnSpc>
              <a:defRPr sz="5400">
                <a:solidFill>
                  <a:schemeClr val="tx1">
                    <a:lumMod val="85000"/>
                    <a:lumOff val="15000"/>
                  </a:schemeClr>
                </a:solidFill>
              </a:defRPr>
            </a:lvl1pPr>
          </a:lstStyle>
          <a:p>
            <a:r>
              <a:rPr lang="zh-CN" altLang="en-US" dirty="0"/>
              <a:t>单击编辑母版标题</a:t>
            </a:r>
            <a:endParaRPr lang="zh-CN" altLang="en-US" dirty="0"/>
          </a:p>
        </p:txBody>
      </p:sp>
      <p:sp>
        <p:nvSpPr>
          <p:cNvPr id="3" name="副标题 2"/>
          <p:cNvSpPr>
            <a:spLocks noGrp="1"/>
          </p:cNvSpPr>
          <p:nvPr>
            <p:ph type="subTitle" idx="1"/>
            <p:custDataLst>
              <p:tags r:id="rId84"/>
            </p:custDataLst>
          </p:nvPr>
        </p:nvSpPr>
        <p:spPr>
          <a:xfrm>
            <a:off x="5281930" y="3002915"/>
            <a:ext cx="6109970" cy="570865"/>
          </a:xfrm>
        </p:spPr>
        <p:txBody>
          <a:bodyPr anchor="ctr" anchorCtr="0">
            <a:normAutofit/>
          </a:bodyPr>
          <a:lstStyle>
            <a:lvl1pPr marL="0" indent="0" algn="r">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custDataLst>
              <p:tags r:id="rId85"/>
            </p:custDataLst>
          </p:nvPr>
        </p:nvSpPr>
        <p:spPr/>
        <p:txBody>
          <a:bodyPr>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86"/>
            </p:custDataLst>
          </p:nvPr>
        </p:nvSpPr>
        <p:spPr/>
        <p:txBody>
          <a:bodyPr>
            <a:normAutofit/>
          </a:bodyPr>
          <a:lstStyle/>
          <a:p>
            <a:endParaRPr lang="zh-CN" altLang="en-US" dirty="0"/>
          </a:p>
        </p:txBody>
      </p:sp>
      <p:sp>
        <p:nvSpPr>
          <p:cNvPr id="6" name="灯片编号占位符 5"/>
          <p:cNvSpPr>
            <a:spLocks noGrp="1"/>
          </p:cNvSpPr>
          <p:nvPr>
            <p:ph type="sldNum" sz="quarter" idx="12"/>
            <p:custDataLst>
              <p:tags r:id="rId87"/>
            </p:custDataLst>
          </p:nvPr>
        </p:nvSpPr>
        <p:spPr>
          <a:xfrm>
            <a:off x="8610600" y="6356350"/>
            <a:ext cx="2743200" cy="365125"/>
          </a:xfrm>
        </p:spPr>
        <p:txBody>
          <a:bodyPr>
            <a:normAutofit/>
          </a:bodyPr>
          <a:lstStyle/>
          <a:p>
            <a:fld id="{BE5F26B5-172A-4DC2-B0B7-181CFC56B87C}" type="slidenum">
              <a:rPr lang="zh-CN" altLang="en-US" smtClean="0"/>
            </a:fld>
            <a:endParaRPr lang="zh-CN" altLang="en-US"/>
          </a:p>
        </p:txBody>
      </p:sp>
      <p:sp>
        <p:nvSpPr>
          <p:cNvPr id="10" name="文本占位符 9"/>
          <p:cNvSpPr>
            <a:spLocks noGrp="1"/>
          </p:cNvSpPr>
          <p:nvPr>
            <p:ph type="body" sz="quarter" idx="13" hasCustomPrompt="1"/>
            <p:custDataLst>
              <p:tags r:id="rId88"/>
            </p:custDataLst>
          </p:nvPr>
        </p:nvSpPr>
        <p:spPr>
          <a:xfrm>
            <a:off x="5230495" y="5377180"/>
            <a:ext cx="6110605" cy="504190"/>
          </a:xfrm>
        </p:spPr>
        <p:txBody>
          <a:bodyPr anchor="ctr">
            <a:normAutofit/>
          </a:bodyPr>
          <a:lstStyle>
            <a:lvl1pPr marL="0" indent="0" algn="r">
              <a:lnSpc>
                <a:spcPct val="100000"/>
              </a:lnSpc>
              <a:buNone/>
              <a:defRPr sz="2000" b="1">
                <a:solidFill>
                  <a:schemeClr val="accent1"/>
                </a:solidFill>
              </a:defRPr>
            </a:lvl1pPr>
          </a:lstStyle>
          <a:p>
            <a:pPr lvl="0"/>
            <a:r>
              <a:rPr lang="zh-CN" altLang="en-US" dirty="0"/>
              <a:t>公司名占位符</a:t>
            </a:r>
            <a:endParaRPr lang="zh-CN" altLang="en-US" dirty="0"/>
          </a:p>
        </p:txBody>
      </p:sp>
      <p:sp>
        <p:nvSpPr>
          <p:cNvPr id="24" name="文本占位符 23"/>
          <p:cNvSpPr>
            <a:spLocks noGrp="1"/>
          </p:cNvSpPr>
          <p:nvPr>
            <p:ph type="body" sz="quarter" idx="17" hasCustomPrompt="1"/>
            <p:custDataLst>
              <p:tags r:id="rId89"/>
            </p:custDataLst>
          </p:nvPr>
        </p:nvSpPr>
        <p:spPr>
          <a:xfrm>
            <a:off x="8623935" y="3806190"/>
            <a:ext cx="2742565" cy="608330"/>
          </a:xfrm>
          <a:prstGeom prst="roundRect">
            <a:avLst>
              <a:gd name="adj" fmla="val 50000"/>
            </a:avLst>
          </a:prstGeom>
          <a:ln w="47625">
            <a:solidFill>
              <a:schemeClr val="accent6"/>
            </a:solidFill>
          </a:ln>
        </p:spPr>
        <p:txBody>
          <a:bodyPr anchor="ctr">
            <a:normAutofit/>
          </a:bodyPr>
          <a:lstStyle>
            <a:lvl1pPr marL="0" indent="0" algn="ctr">
              <a:lnSpc>
                <a:spcPct val="100000"/>
              </a:lnSpc>
              <a:buNone/>
              <a:defRPr sz="2000" b="1">
                <a:solidFill>
                  <a:schemeClr val="accent6"/>
                </a:solidFill>
              </a:defRPr>
            </a:lvl1pPr>
          </a:lstStyle>
          <a:p>
            <a:pPr lvl="0"/>
            <a:r>
              <a:rPr lang="zh-CN" altLang="en-US" dirty="0"/>
              <a:t>署名占位符</a:t>
            </a:r>
            <a:endParaRPr lang="zh-CN" altLang="en-US" dirty="0"/>
          </a:p>
        </p:txBody>
      </p:sp>
      <p:pic>
        <p:nvPicPr>
          <p:cNvPr id="10324" name="图片 167" descr="C:\Users\wps\Desktop\图片2.png图片2"/>
          <p:cNvPicPr>
            <a:picLocks noChangeAspect="1"/>
          </p:cNvPicPr>
          <p:nvPr userDrawn="1">
            <p:custDataLst>
              <p:tags r:id="rId90"/>
            </p:custDataLst>
          </p:nvPr>
        </p:nvPicPr>
        <p:blipFill>
          <a:blip r:embed="rId91"/>
          <a:srcRect l="46" r="46"/>
          <a:stretch>
            <a:fillRect/>
          </a:stretch>
        </p:blipFill>
        <p:spPr>
          <a:xfrm>
            <a:off x="871220" y="1236663"/>
            <a:ext cx="4568825" cy="4452937"/>
          </a:xfrm>
          <a:prstGeom prst="rect">
            <a:avLst/>
          </a:prstGeom>
          <a:noFill/>
          <a:ln w="9525">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userDrawn="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hasCustomPrompt="1"/>
            <p:custDataLst>
              <p:tags r:id="rId3"/>
            </p:custDataLst>
          </p:nvPr>
        </p:nvSpPr>
        <p:spPr>
          <a:xfrm>
            <a:off x="838200" y="1296000"/>
            <a:ext cx="10514012" cy="576000"/>
          </a:xfrm>
        </p:spPr>
        <p:txBody>
          <a:bodyPr anchor="t"/>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单击此处编辑母版副标题样式</a:t>
            </a:r>
            <a:endParaRPr lang="zh-CN" altLang="en-US" dirty="0"/>
          </a:p>
        </p:txBody>
      </p:sp>
      <p:sp>
        <p:nvSpPr>
          <p:cNvPr id="7" name="日期占位符 6"/>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5"/>
            </p:custDataLst>
          </p:nvPr>
        </p:nvSpPr>
        <p:spPr/>
        <p:txBody>
          <a:bodyPr/>
          <a:lstStyle/>
          <a:p>
            <a:endParaRPr lang="zh-CN" altLang="en-US"/>
          </a:p>
        </p:txBody>
      </p:sp>
      <p:sp>
        <p:nvSpPr>
          <p:cNvPr id="9" name="灯片编号占位符 8"/>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cxnSp>
        <p:nvCxnSpPr>
          <p:cNvPr id="9" name="直接连接符 8"/>
          <p:cNvCxnSpPr/>
          <p:nvPr userDrawn="1">
            <p:custDataLst>
              <p:tags r:id="rId2"/>
            </p:custDataLst>
          </p:nvPr>
        </p:nvCxnSpPr>
        <p:spPr>
          <a:xfrm>
            <a:off x="149225" y="37782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custDataLst>
              <p:tags r:id="rId3"/>
            </p:custDataLst>
          </p:nvPr>
        </p:nvCxnSpPr>
        <p:spPr>
          <a:xfrm>
            <a:off x="149225" y="59944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custDataLst>
              <p:tags r:id="rId4"/>
            </p:custDataLst>
          </p:nvPr>
        </p:nvCxnSpPr>
        <p:spPr>
          <a:xfrm>
            <a:off x="149225" y="82042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custDataLst>
              <p:tags r:id="rId5"/>
            </p:custDataLst>
          </p:nvPr>
        </p:nvCxnSpPr>
        <p:spPr>
          <a:xfrm>
            <a:off x="149225" y="104203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custDataLst>
              <p:tags r:id="rId6"/>
            </p:custDataLst>
          </p:nvPr>
        </p:nvCxnSpPr>
        <p:spPr>
          <a:xfrm>
            <a:off x="149225" y="126301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custDataLst>
              <p:tags r:id="rId7"/>
            </p:custDataLst>
          </p:nvPr>
        </p:nvCxnSpPr>
        <p:spPr>
          <a:xfrm>
            <a:off x="149225" y="148463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custDataLst>
              <p:tags r:id="rId8"/>
            </p:custDataLst>
          </p:nvPr>
        </p:nvCxnSpPr>
        <p:spPr>
          <a:xfrm>
            <a:off x="149225" y="170561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userDrawn="1">
            <p:custDataLst>
              <p:tags r:id="rId9"/>
            </p:custDataLst>
          </p:nvPr>
        </p:nvCxnSpPr>
        <p:spPr>
          <a:xfrm>
            <a:off x="149225" y="214820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custDataLst>
              <p:tags r:id="rId10"/>
            </p:custDataLst>
          </p:nvPr>
        </p:nvCxnSpPr>
        <p:spPr>
          <a:xfrm>
            <a:off x="149225" y="192722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custDataLst>
              <p:tags r:id="rId11"/>
            </p:custDataLst>
          </p:nvPr>
        </p:nvCxnSpPr>
        <p:spPr>
          <a:xfrm>
            <a:off x="149225" y="236982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custDataLst>
              <p:tags r:id="rId12"/>
            </p:custDataLst>
          </p:nvPr>
        </p:nvCxnSpPr>
        <p:spPr>
          <a:xfrm>
            <a:off x="149225" y="259080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userDrawn="1">
            <p:custDataLst>
              <p:tags r:id="rId13"/>
            </p:custDataLst>
          </p:nvPr>
        </p:nvCxnSpPr>
        <p:spPr>
          <a:xfrm>
            <a:off x="149225" y="281241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custDataLst>
              <p:tags r:id="rId14"/>
            </p:custDataLst>
          </p:nvPr>
        </p:nvCxnSpPr>
        <p:spPr>
          <a:xfrm>
            <a:off x="149225" y="303339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userDrawn="1">
            <p:custDataLst>
              <p:tags r:id="rId15"/>
            </p:custDataLst>
          </p:nvPr>
        </p:nvCxnSpPr>
        <p:spPr>
          <a:xfrm>
            <a:off x="149225" y="325501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userDrawn="1">
            <p:custDataLst>
              <p:tags r:id="rId16"/>
            </p:custDataLst>
          </p:nvPr>
        </p:nvCxnSpPr>
        <p:spPr>
          <a:xfrm>
            <a:off x="149225" y="347599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userDrawn="1">
            <p:custDataLst>
              <p:tags r:id="rId17"/>
            </p:custDataLst>
          </p:nvPr>
        </p:nvCxnSpPr>
        <p:spPr>
          <a:xfrm>
            <a:off x="149225" y="369760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custDataLst>
              <p:tags r:id="rId18"/>
            </p:custDataLst>
          </p:nvPr>
        </p:nvCxnSpPr>
        <p:spPr>
          <a:xfrm>
            <a:off x="149225" y="391858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userDrawn="1">
            <p:custDataLst>
              <p:tags r:id="rId19"/>
            </p:custDataLst>
          </p:nvPr>
        </p:nvCxnSpPr>
        <p:spPr>
          <a:xfrm>
            <a:off x="149225" y="414020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userDrawn="1">
            <p:custDataLst>
              <p:tags r:id="rId20"/>
            </p:custDataLst>
          </p:nvPr>
        </p:nvCxnSpPr>
        <p:spPr>
          <a:xfrm>
            <a:off x="149225" y="436118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userDrawn="1">
            <p:custDataLst>
              <p:tags r:id="rId21"/>
            </p:custDataLst>
          </p:nvPr>
        </p:nvCxnSpPr>
        <p:spPr>
          <a:xfrm>
            <a:off x="149225" y="458279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userDrawn="1">
            <p:custDataLst>
              <p:tags r:id="rId22"/>
            </p:custDataLst>
          </p:nvPr>
        </p:nvCxnSpPr>
        <p:spPr>
          <a:xfrm>
            <a:off x="149225" y="480377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userDrawn="1">
            <p:custDataLst>
              <p:tags r:id="rId23"/>
            </p:custDataLst>
          </p:nvPr>
        </p:nvCxnSpPr>
        <p:spPr>
          <a:xfrm>
            <a:off x="149225" y="502539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userDrawn="1">
            <p:custDataLst>
              <p:tags r:id="rId24"/>
            </p:custDataLst>
          </p:nvPr>
        </p:nvCxnSpPr>
        <p:spPr>
          <a:xfrm>
            <a:off x="149225" y="524637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userDrawn="1">
            <p:custDataLst>
              <p:tags r:id="rId25"/>
            </p:custDataLst>
          </p:nvPr>
        </p:nvCxnSpPr>
        <p:spPr>
          <a:xfrm>
            <a:off x="149225" y="591058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userDrawn="1">
            <p:custDataLst>
              <p:tags r:id="rId26"/>
            </p:custDataLst>
          </p:nvPr>
        </p:nvCxnSpPr>
        <p:spPr>
          <a:xfrm>
            <a:off x="149225" y="613156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userDrawn="1">
            <p:custDataLst>
              <p:tags r:id="rId27"/>
            </p:custDataLst>
          </p:nvPr>
        </p:nvCxnSpPr>
        <p:spPr>
          <a:xfrm>
            <a:off x="149225" y="635317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userDrawn="1">
            <p:custDataLst>
              <p:tags r:id="rId28"/>
            </p:custDataLst>
          </p:nvPr>
        </p:nvCxnSpPr>
        <p:spPr>
          <a:xfrm>
            <a:off x="149225" y="546798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userDrawn="1">
            <p:custDataLst>
              <p:tags r:id="rId29"/>
            </p:custDataLst>
          </p:nvPr>
        </p:nvCxnSpPr>
        <p:spPr>
          <a:xfrm>
            <a:off x="149225" y="657415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userDrawn="1">
            <p:custDataLst>
              <p:tags r:id="rId30"/>
            </p:custDataLst>
          </p:nvPr>
        </p:nvCxnSpPr>
        <p:spPr>
          <a:xfrm>
            <a:off x="149225" y="568896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userDrawn="1">
            <p:custDataLst>
              <p:tags r:id="rId31"/>
            </p:custDataLst>
          </p:nvPr>
        </p:nvCxnSpPr>
        <p:spPr>
          <a:xfrm rot="5400000">
            <a:off x="374713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userDrawn="1">
            <p:custDataLst>
              <p:tags r:id="rId32"/>
            </p:custDataLst>
          </p:nvPr>
        </p:nvCxnSpPr>
        <p:spPr>
          <a:xfrm rot="5400000">
            <a:off x="351155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userDrawn="1">
            <p:custDataLst>
              <p:tags r:id="rId33"/>
            </p:custDataLst>
          </p:nvPr>
        </p:nvCxnSpPr>
        <p:spPr>
          <a:xfrm rot="5400000">
            <a:off x="327596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userDrawn="1">
            <p:custDataLst>
              <p:tags r:id="rId34"/>
            </p:custDataLst>
          </p:nvPr>
        </p:nvCxnSpPr>
        <p:spPr>
          <a:xfrm rot="5400000">
            <a:off x="304038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userDrawn="1">
            <p:custDataLst>
              <p:tags r:id="rId35"/>
            </p:custDataLst>
          </p:nvPr>
        </p:nvCxnSpPr>
        <p:spPr>
          <a:xfrm rot="5400000">
            <a:off x="280416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userDrawn="1">
            <p:custDataLst>
              <p:tags r:id="rId36"/>
            </p:custDataLst>
          </p:nvPr>
        </p:nvCxnSpPr>
        <p:spPr>
          <a:xfrm rot="5400000">
            <a:off x="256857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userDrawn="1">
            <p:custDataLst>
              <p:tags r:id="rId37"/>
            </p:custDataLst>
          </p:nvPr>
        </p:nvCxnSpPr>
        <p:spPr>
          <a:xfrm rot="5400000">
            <a:off x="233299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userDrawn="1">
            <p:custDataLst>
              <p:tags r:id="rId38"/>
            </p:custDataLst>
          </p:nvPr>
        </p:nvCxnSpPr>
        <p:spPr>
          <a:xfrm rot="5400000">
            <a:off x="186118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userDrawn="1">
            <p:custDataLst>
              <p:tags r:id="rId39"/>
            </p:custDataLst>
          </p:nvPr>
        </p:nvCxnSpPr>
        <p:spPr>
          <a:xfrm rot="5400000">
            <a:off x="209677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userDrawn="1">
            <p:custDataLst>
              <p:tags r:id="rId40"/>
            </p:custDataLst>
          </p:nvPr>
        </p:nvCxnSpPr>
        <p:spPr>
          <a:xfrm rot="5400000">
            <a:off x="162560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userDrawn="1">
            <p:custDataLst>
              <p:tags r:id="rId41"/>
            </p:custDataLst>
          </p:nvPr>
        </p:nvCxnSpPr>
        <p:spPr>
          <a:xfrm rot="5400000">
            <a:off x="139001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userDrawn="1">
            <p:custDataLst>
              <p:tags r:id="rId42"/>
            </p:custDataLst>
          </p:nvPr>
        </p:nvCxnSpPr>
        <p:spPr>
          <a:xfrm rot="5400000">
            <a:off x="115379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userDrawn="1">
            <p:custDataLst>
              <p:tags r:id="rId43"/>
            </p:custDataLst>
          </p:nvPr>
        </p:nvCxnSpPr>
        <p:spPr>
          <a:xfrm rot="5400000">
            <a:off x="91821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userDrawn="1">
            <p:custDataLst>
              <p:tags r:id="rId44"/>
            </p:custDataLst>
          </p:nvPr>
        </p:nvCxnSpPr>
        <p:spPr>
          <a:xfrm rot="5400000">
            <a:off x="68262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userDrawn="1">
            <p:custDataLst>
              <p:tags r:id="rId45"/>
            </p:custDataLst>
          </p:nvPr>
        </p:nvCxnSpPr>
        <p:spPr>
          <a:xfrm rot="5400000">
            <a:off x="44640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userDrawn="1">
            <p:custDataLst>
              <p:tags r:id="rId46"/>
            </p:custDataLst>
          </p:nvPr>
        </p:nvCxnSpPr>
        <p:spPr>
          <a:xfrm rot="5400000">
            <a:off x="21082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userDrawn="1">
            <p:custDataLst>
              <p:tags r:id="rId47"/>
            </p:custDataLst>
          </p:nvPr>
        </p:nvCxnSpPr>
        <p:spPr>
          <a:xfrm rot="5400000">
            <a:off x="-2476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userDrawn="1">
            <p:custDataLst>
              <p:tags r:id="rId48"/>
            </p:custDataLst>
          </p:nvPr>
        </p:nvCxnSpPr>
        <p:spPr>
          <a:xfrm rot="5400000">
            <a:off x="-25844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userDrawn="1">
            <p:custDataLst>
              <p:tags r:id="rId49"/>
            </p:custDataLst>
          </p:nvPr>
        </p:nvCxnSpPr>
        <p:spPr>
          <a:xfrm rot="5400000">
            <a:off x="-49466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userDrawn="1">
            <p:custDataLst>
              <p:tags r:id="rId50"/>
            </p:custDataLst>
          </p:nvPr>
        </p:nvCxnSpPr>
        <p:spPr>
          <a:xfrm rot="5400000">
            <a:off x="-73025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userDrawn="1">
            <p:custDataLst>
              <p:tags r:id="rId51"/>
            </p:custDataLst>
          </p:nvPr>
        </p:nvCxnSpPr>
        <p:spPr>
          <a:xfrm rot="5400000">
            <a:off x="-96583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userDrawn="1">
            <p:custDataLst>
              <p:tags r:id="rId52"/>
            </p:custDataLst>
          </p:nvPr>
        </p:nvCxnSpPr>
        <p:spPr>
          <a:xfrm rot="5400000">
            <a:off x="-120205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userDrawn="1">
            <p:custDataLst>
              <p:tags r:id="rId53"/>
            </p:custDataLst>
          </p:nvPr>
        </p:nvCxnSpPr>
        <p:spPr>
          <a:xfrm rot="5400000">
            <a:off x="-143764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userDrawn="1">
            <p:custDataLst>
              <p:tags r:id="rId54"/>
            </p:custDataLst>
          </p:nvPr>
        </p:nvCxnSpPr>
        <p:spPr>
          <a:xfrm rot="5400000">
            <a:off x="-214503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userDrawn="1">
            <p:custDataLst>
              <p:tags r:id="rId55"/>
            </p:custDataLst>
          </p:nvPr>
        </p:nvCxnSpPr>
        <p:spPr>
          <a:xfrm rot="5400000">
            <a:off x="-238061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userDrawn="1">
            <p:custDataLst>
              <p:tags r:id="rId56"/>
            </p:custDataLst>
          </p:nvPr>
        </p:nvCxnSpPr>
        <p:spPr>
          <a:xfrm rot="5400000">
            <a:off x="-261620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userDrawn="1">
            <p:custDataLst>
              <p:tags r:id="rId57"/>
            </p:custDataLst>
          </p:nvPr>
        </p:nvCxnSpPr>
        <p:spPr>
          <a:xfrm rot="5400000">
            <a:off x="-167322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userDrawn="1">
            <p:custDataLst>
              <p:tags r:id="rId58"/>
            </p:custDataLst>
          </p:nvPr>
        </p:nvCxnSpPr>
        <p:spPr>
          <a:xfrm rot="5400000">
            <a:off x="-285242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userDrawn="1">
            <p:custDataLst>
              <p:tags r:id="rId59"/>
            </p:custDataLst>
          </p:nvPr>
        </p:nvCxnSpPr>
        <p:spPr>
          <a:xfrm rot="5400000">
            <a:off x="-190944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userDrawn="1">
            <p:custDataLst>
              <p:tags r:id="rId60"/>
            </p:custDataLst>
          </p:nvPr>
        </p:nvCxnSpPr>
        <p:spPr>
          <a:xfrm rot="5400000">
            <a:off x="869950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userDrawn="1">
            <p:custDataLst>
              <p:tags r:id="rId61"/>
            </p:custDataLst>
          </p:nvPr>
        </p:nvCxnSpPr>
        <p:spPr>
          <a:xfrm rot="5400000">
            <a:off x="846264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userDrawn="1">
            <p:custDataLst>
              <p:tags r:id="rId62"/>
            </p:custDataLst>
          </p:nvPr>
        </p:nvCxnSpPr>
        <p:spPr>
          <a:xfrm rot="5400000">
            <a:off x="822706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userDrawn="1">
            <p:custDataLst>
              <p:tags r:id="rId63"/>
            </p:custDataLst>
          </p:nvPr>
        </p:nvCxnSpPr>
        <p:spPr>
          <a:xfrm rot="5400000">
            <a:off x="799147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userDrawn="1">
            <p:custDataLst>
              <p:tags r:id="rId64"/>
            </p:custDataLst>
          </p:nvPr>
        </p:nvCxnSpPr>
        <p:spPr>
          <a:xfrm rot="5400000">
            <a:off x="775525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userDrawn="1">
            <p:custDataLst>
              <p:tags r:id="rId65"/>
            </p:custDataLst>
          </p:nvPr>
        </p:nvCxnSpPr>
        <p:spPr>
          <a:xfrm rot="5400000">
            <a:off x="751967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userDrawn="1">
            <p:custDataLst>
              <p:tags r:id="rId66"/>
            </p:custDataLst>
          </p:nvPr>
        </p:nvCxnSpPr>
        <p:spPr>
          <a:xfrm rot="5400000">
            <a:off x="728408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userDrawn="1">
            <p:custDataLst>
              <p:tags r:id="rId67"/>
            </p:custDataLst>
          </p:nvPr>
        </p:nvCxnSpPr>
        <p:spPr>
          <a:xfrm rot="5400000">
            <a:off x="704850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userDrawn="1">
            <p:custDataLst>
              <p:tags r:id="rId68"/>
            </p:custDataLst>
          </p:nvPr>
        </p:nvCxnSpPr>
        <p:spPr>
          <a:xfrm rot="5400000">
            <a:off x="681228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userDrawn="1">
            <p:custDataLst>
              <p:tags r:id="rId69"/>
            </p:custDataLst>
          </p:nvPr>
        </p:nvCxnSpPr>
        <p:spPr>
          <a:xfrm rot="5400000">
            <a:off x="657669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userDrawn="1">
            <p:custDataLst>
              <p:tags r:id="rId70"/>
            </p:custDataLst>
          </p:nvPr>
        </p:nvCxnSpPr>
        <p:spPr>
          <a:xfrm rot="5400000">
            <a:off x="634111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userDrawn="1">
            <p:custDataLst>
              <p:tags r:id="rId71"/>
            </p:custDataLst>
          </p:nvPr>
        </p:nvCxnSpPr>
        <p:spPr>
          <a:xfrm rot="5400000">
            <a:off x="610489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userDrawn="1">
            <p:custDataLst>
              <p:tags r:id="rId72"/>
            </p:custDataLst>
          </p:nvPr>
        </p:nvCxnSpPr>
        <p:spPr>
          <a:xfrm rot="5400000">
            <a:off x="586930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userDrawn="1">
            <p:custDataLst>
              <p:tags r:id="rId73"/>
            </p:custDataLst>
          </p:nvPr>
        </p:nvCxnSpPr>
        <p:spPr>
          <a:xfrm rot="5400000">
            <a:off x="563372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userDrawn="1">
            <p:custDataLst>
              <p:tags r:id="rId74"/>
            </p:custDataLst>
          </p:nvPr>
        </p:nvCxnSpPr>
        <p:spPr>
          <a:xfrm rot="5400000">
            <a:off x="539813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userDrawn="1">
            <p:custDataLst>
              <p:tags r:id="rId75"/>
            </p:custDataLst>
          </p:nvPr>
        </p:nvCxnSpPr>
        <p:spPr>
          <a:xfrm rot="5400000">
            <a:off x="469074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userDrawn="1">
            <p:custDataLst>
              <p:tags r:id="rId76"/>
            </p:custDataLst>
          </p:nvPr>
        </p:nvCxnSpPr>
        <p:spPr>
          <a:xfrm rot="5400000">
            <a:off x="445452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userDrawn="1">
            <p:custDataLst>
              <p:tags r:id="rId77"/>
            </p:custDataLst>
          </p:nvPr>
        </p:nvCxnSpPr>
        <p:spPr>
          <a:xfrm rot="5400000">
            <a:off x="421894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userDrawn="1">
            <p:custDataLst>
              <p:tags r:id="rId78"/>
            </p:custDataLst>
          </p:nvPr>
        </p:nvCxnSpPr>
        <p:spPr>
          <a:xfrm rot="5400000">
            <a:off x="516191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userDrawn="1">
            <p:custDataLst>
              <p:tags r:id="rId79"/>
            </p:custDataLst>
          </p:nvPr>
        </p:nvCxnSpPr>
        <p:spPr>
          <a:xfrm rot="5400000">
            <a:off x="398335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userDrawn="1">
            <p:custDataLst>
              <p:tags r:id="rId80"/>
            </p:custDataLst>
          </p:nvPr>
        </p:nvCxnSpPr>
        <p:spPr>
          <a:xfrm rot="5400000">
            <a:off x="492633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sp>
        <p:nvSpPr>
          <p:cNvPr id="43" name="矩形 42"/>
          <p:cNvSpPr/>
          <p:nvPr userDrawn="1">
            <p:custDataLst>
              <p:tags r:id="rId81"/>
            </p:custDataLst>
          </p:nvPr>
        </p:nvSpPr>
        <p:spPr>
          <a:xfrm>
            <a:off x="0" y="0"/>
            <a:ext cx="12192000" cy="6858635"/>
          </a:xfrm>
          <a:prstGeom prst="rect">
            <a:avLst/>
          </a:prstGeom>
          <a:noFill/>
          <a:ln w="254000">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custDataLst>
              <p:tags r:id="rId82"/>
            </p:custDataLst>
          </p:nvPr>
        </p:nvSpPr>
        <p:spPr/>
        <p:txBody>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83"/>
            </p:custDataLst>
          </p:nvPr>
        </p:nvSpPr>
        <p:spPr/>
        <p:txBody>
          <a:bodyPr/>
          <a:lstStyle/>
          <a:p>
            <a:endParaRPr lang="zh-CN" altLang="en-US"/>
          </a:p>
        </p:txBody>
      </p:sp>
      <p:sp>
        <p:nvSpPr>
          <p:cNvPr id="6" name="灯片编号占位符 5"/>
          <p:cNvSpPr>
            <a:spLocks noGrp="1"/>
          </p:cNvSpPr>
          <p:nvPr>
            <p:ph type="sldNum" sz="quarter" idx="12"/>
            <p:custDataLst>
              <p:tags r:id="rId84"/>
            </p:custDataLst>
          </p:nvPr>
        </p:nvSpPr>
        <p:spPr>
          <a:xfrm>
            <a:off x="8610600" y="6356350"/>
            <a:ext cx="2743200" cy="365125"/>
          </a:xfrm>
        </p:spPr>
        <p:txBody>
          <a:bodyPr/>
          <a:lstStyle/>
          <a:p>
            <a:fld id="{BE5F26B5-172A-4DC2-B0B7-181CFC56B87C}" type="slidenum">
              <a:rPr lang="zh-CN" altLang="en-US" smtClean="0"/>
            </a:fld>
            <a:endParaRPr lang="zh-CN" altLang="en-US"/>
          </a:p>
        </p:txBody>
      </p:sp>
      <p:sp>
        <p:nvSpPr>
          <p:cNvPr id="10" name="文本占位符 9"/>
          <p:cNvSpPr>
            <a:spLocks noGrp="1"/>
          </p:cNvSpPr>
          <p:nvPr>
            <p:ph type="body" sz="quarter" idx="13" hasCustomPrompt="1"/>
            <p:custDataLst>
              <p:tags r:id="rId85"/>
            </p:custDataLst>
          </p:nvPr>
        </p:nvSpPr>
        <p:spPr>
          <a:xfrm>
            <a:off x="1061720" y="4639945"/>
            <a:ext cx="6072505" cy="1247140"/>
          </a:xfrm>
        </p:spPr>
        <p:txBody>
          <a:bodyPr anchor="b" anchorCtr="0">
            <a:normAutofit/>
          </a:bodyPr>
          <a:lstStyle>
            <a:lvl1pPr marL="0" indent="0">
              <a:lnSpc>
                <a:spcPct val="100000"/>
              </a:lnSpc>
              <a:buNone/>
              <a:defRPr sz="1800" b="1">
                <a:solidFill>
                  <a:schemeClr val="accent1"/>
                </a:solidFill>
              </a:defRPr>
            </a:lvl1pPr>
          </a:lstStyle>
          <a:p>
            <a:pPr lvl="0"/>
            <a:r>
              <a:rPr lang="zh-CN" altLang="en-US" dirty="0"/>
              <a:t>公司名占位符</a:t>
            </a:r>
            <a:endParaRPr lang="zh-CN" altLang="en-US" dirty="0"/>
          </a:p>
        </p:txBody>
      </p:sp>
      <p:sp>
        <p:nvSpPr>
          <p:cNvPr id="24" name="文本占位符 23"/>
          <p:cNvSpPr>
            <a:spLocks noGrp="1"/>
          </p:cNvSpPr>
          <p:nvPr>
            <p:ph type="body" sz="quarter" idx="17" hasCustomPrompt="1"/>
            <p:custDataLst>
              <p:tags r:id="rId86"/>
            </p:custDataLst>
          </p:nvPr>
        </p:nvSpPr>
        <p:spPr>
          <a:xfrm>
            <a:off x="992505" y="3909510"/>
            <a:ext cx="2743200" cy="504000"/>
          </a:xfrm>
          <a:prstGeom prst="roundRect">
            <a:avLst>
              <a:gd name="adj" fmla="val 50000"/>
            </a:avLst>
          </a:prstGeom>
          <a:ln w="47625">
            <a:solidFill>
              <a:schemeClr val="accent6"/>
            </a:solidFill>
          </a:ln>
        </p:spPr>
        <p:txBody>
          <a:bodyPr vert="horz" lIns="0" tIns="0" rIns="0" bIns="0" rtlCol="0" anchor="ctr">
            <a:normAutofit/>
          </a:bodyPr>
          <a:lstStyle>
            <a:lvl1pPr marL="0" marR="0" lvl="0" indent="0" algn="ctr" defTabSz="914400" rtl="0" eaLnBrk="1" fontAlgn="auto" latinLnBrk="0" hangingPunct="1">
              <a:lnSpc>
                <a:spcPct val="100000"/>
              </a:lnSpc>
              <a:spcBef>
                <a:spcPts val="1000"/>
              </a:spcBef>
              <a:buClrTx/>
              <a:buSzTx/>
              <a:buFont typeface="Arial" panose="020B0604020202090204" pitchFamily="34" charset="0"/>
              <a:buNone/>
              <a:defRPr kumimoji="0" lang="zh-CN" altLang="en-US" sz="2000" b="1" i="0" u="none" strike="noStrike" kern="1200" cap="none" spc="0" normalizeH="0" baseline="0" noProof="1" dirty="0">
                <a:solidFill>
                  <a:schemeClr val="accent6"/>
                </a:solidFill>
                <a:latin typeface="+mn-lt"/>
                <a:ea typeface="+mn-ea"/>
                <a:cs typeface="+mn-cs"/>
              </a:defRPr>
            </a:lvl1pPr>
          </a:lstStyle>
          <a:p>
            <a:pPr lvl="0"/>
            <a:r>
              <a:rPr>
                <a:sym typeface="+mn-ea"/>
              </a:rPr>
              <a:t>署名占位符</a:t>
            </a:r>
            <a:endParaRPr>
              <a:sym typeface="+mn-ea"/>
            </a:endParaRPr>
          </a:p>
        </p:txBody>
      </p:sp>
      <p:sp>
        <p:nvSpPr>
          <p:cNvPr id="174" name="矩形 173"/>
          <p:cNvSpPr/>
          <p:nvPr userDrawn="1">
            <p:custDataLst>
              <p:tags r:id="rId87"/>
            </p:custDataLst>
          </p:nvPr>
        </p:nvSpPr>
        <p:spPr>
          <a:xfrm flipH="1">
            <a:off x="992505" y="3225165"/>
            <a:ext cx="5534660" cy="151130"/>
          </a:xfrm>
          <a:prstGeom prst="rect">
            <a:avLst/>
          </a:prstGeom>
          <a:gradFill>
            <a:gsLst>
              <a:gs pos="100000">
                <a:schemeClr val="accent6">
                  <a:lumMod val="60000"/>
                  <a:lumOff val="40000"/>
                </a:schemeClr>
              </a:gs>
              <a:gs pos="0">
                <a:schemeClr val="accent6">
                  <a:lumMod val="60000"/>
                  <a:lumOff val="40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fontAlgn="auto"/>
            <a:endParaRPr lang="zh-CN" altLang="en-US" sz="1800" strike="noStrike" noProof="1">
              <a:solidFill>
                <a:schemeClr val="lt1"/>
              </a:solidFill>
              <a:latin typeface="微软雅黑" panose="020B0503020204020204" charset="-122"/>
              <a:ea typeface="微软雅黑" panose="020B0503020204020204" charset="-122"/>
              <a:cs typeface="微软雅黑" panose="020B0503020204020204" charset="-122"/>
              <a:sym typeface="+mn-ea"/>
            </a:endParaRPr>
          </a:p>
        </p:txBody>
      </p:sp>
      <p:pic>
        <p:nvPicPr>
          <p:cNvPr id="8" name="图片 7" descr="C:\Users\wps\Desktop\图片1.png图片1"/>
          <p:cNvPicPr>
            <a:picLocks noChangeAspect="1"/>
          </p:cNvPicPr>
          <p:nvPr userDrawn="1">
            <p:custDataLst>
              <p:tags r:id="rId88"/>
            </p:custDataLst>
          </p:nvPr>
        </p:nvPicPr>
        <p:blipFill>
          <a:blip r:embed="rId89"/>
          <a:srcRect l="2298" r="22869"/>
          <a:stretch>
            <a:fillRect/>
          </a:stretch>
        </p:blipFill>
        <p:spPr>
          <a:xfrm>
            <a:off x="7127240" y="388620"/>
            <a:ext cx="4248150" cy="5532755"/>
          </a:xfrm>
          <a:prstGeom prst="rect">
            <a:avLst/>
          </a:prstGeom>
        </p:spPr>
      </p:pic>
      <p:sp>
        <p:nvSpPr>
          <p:cNvPr id="2" name="标题 1"/>
          <p:cNvSpPr>
            <a:spLocks noGrp="1"/>
          </p:cNvSpPr>
          <p:nvPr>
            <p:ph type="ctrTitle" hasCustomPrompt="1"/>
            <p:custDataLst>
              <p:tags r:id="rId90"/>
            </p:custDataLst>
          </p:nvPr>
        </p:nvSpPr>
        <p:spPr>
          <a:xfrm>
            <a:off x="991870" y="977900"/>
            <a:ext cx="6128385" cy="2492375"/>
          </a:xfrm>
        </p:spPr>
        <p:txBody>
          <a:bodyPr anchor="b">
            <a:noAutofit/>
          </a:bodyPr>
          <a:lstStyle>
            <a:lvl1pPr algn="l">
              <a:lnSpc>
                <a:spcPct val="100000"/>
              </a:lnSpc>
              <a:defRPr sz="6800">
                <a:solidFill>
                  <a:schemeClr val="tx1">
                    <a:lumMod val="85000"/>
                    <a:lumOff val="15000"/>
                  </a:schemeClr>
                </a:solidFill>
              </a:defRPr>
            </a:lvl1pPr>
          </a:lstStyle>
          <a:p>
            <a:r>
              <a:rPr lang="zh-CN" altLang="en-US" dirty="0"/>
              <a:t>编辑母版标题</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8200" y="415880"/>
            <a:ext cx="10515600" cy="864000"/>
          </a:xfrm>
        </p:spPr>
        <p:txBody>
          <a:bodyPr/>
          <a:lstStyle>
            <a:lvl1pPr>
              <a:defRPr>
                <a:solidFill>
                  <a:schemeClr val="accent6"/>
                </a:solidFill>
              </a:defRPr>
            </a:lvl1p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cxnSp>
        <p:nvCxnSpPr>
          <p:cNvPr id="5" name="直接连接符 4"/>
          <p:cNvCxnSpPr/>
          <p:nvPr userDrawn="1">
            <p:custDataLst>
              <p:tags r:id="rId2"/>
            </p:custDataLst>
          </p:nvPr>
        </p:nvCxnSpPr>
        <p:spPr>
          <a:xfrm>
            <a:off x="149225" y="37782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custDataLst>
              <p:tags r:id="rId3"/>
            </p:custDataLst>
          </p:nvPr>
        </p:nvCxnSpPr>
        <p:spPr>
          <a:xfrm>
            <a:off x="149225" y="59944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custDataLst>
              <p:tags r:id="rId4"/>
            </p:custDataLst>
          </p:nvPr>
        </p:nvCxnSpPr>
        <p:spPr>
          <a:xfrm>
            <a:off x="149225" y="82042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custDataLst>
              <p:tags r:id="rId5"/>
            </p:custDataLst>
          </p:nvPr>
        </p:nvCxnSpPr>
        <p:spPr>
          <a:xfrm>
            <a:off x="149225" y="104203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custDataLst>
              <p:tags r:id="rId6"/>
            </p:custDataLst>
          </p:nvPr>
        </p:nvCxnSpPr>
        <p:spPr>
          <a:xfrm>
            <a:off x="149225" y="126301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custDataLst>
              <p:tags r:id="rId7"/>
            </p:custDataLst>
          </p:nvPr>
        </p:nvCxnSpPr>
        <p:spPr>
          <a:xfrm>
            <a:off x="149225" y="148463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custDataLst>
              <p:tags r:id="rId8"/>
            </p:custDataLst>
          </p:nvPr>
        </p:nvCxnSpPr>
        <p:spPr>
          <a:xfrm>
            <a:off x="149225" y="170561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custDataLst>
              <p:tags r:id="rId9"/>
            </p:custDataLst>
          </p:nvPr>
        </p:nvCxnSpPr>
        <p:spPr>
          <a:xfrm>
            <a:off x="149225" y="214820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custDataLst>
              <p:tags r:id="rId10"/>
            </p:custDataLst>
          </p:nvPr>
        </p:nvCxnSpPr>
        <p:spPr>
          <a:xfrm>
            <a:off x="149225" y="192722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custDataLst>
              <p:tags r:id="rId11"/>
            </p:custDataLst>
          </p:nvPr>
        </p:nvCxnSpPr>
        <p:spPr>
          <a:xfrm>
            <a:off x="149225" y="236982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userDrawn="1">
            <p:custDataLst>
              <p:tags r:id="rId12"/>
            </p:custDataLst>
          </p:nvPr>
        </p:nvCxnSpPr>
        <p:spPr>
          <a:xfrm>
            <a:off x="149225" y="259080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custDataLst>
              <p:tags r:id="rId13"/>
            </p:custDataLst>
          </p:nvPr>
        </p:nvCxnSpPr>
        <p:spPr>
          <a:xfrm>
            <a:off x="149225" y="281241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custDataLst>
              <p:tags r:id="rId14"/>
            </p:custDataLst>
          </p:nvPr>
        </p:nvCxnSpPr>
        <p:spPr>
          <a:xfrm>
            <a:off x="149225" y="303339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custDataLst>
              <p:tags r:id="rId15"/>
            </p:custDataLst>
          </p:nvPr>
        </p:nvCxnSpPr>
        <p:spPr>
          <a:xfrm>
            <a:off x="149225" y="325501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custDataLst>
              <p:tags r:id="rId16"/>
            </p:custDataLst>
          </p:nvPr>
        </p:nvCxnSpPr>
        <p:spPr>
          <a:xfrm>
            <a:off x="149225" y="347599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userDrawn="1">
            <p:custDataLst>
              <p:tags r:id="rId17"/>
            </p:custDataLst>
          </p:nvPr>
        </p:nvCxnSpPr>
        <p:spPr>
          <a:xfrm>
            <a:off x="149225" y="369760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userDrawn="1">
            <p:custDataLst>
              <p:tags r:id="rId18"/>
            </p:custDataLst>
          </p:nvPr>
        </p:nvCxnSpPr>
        <p:spPr>
          <a:xfrm>
            <a:off x="149225" y="391858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custDataLst>
              <p:tags r:id="rId19"/>
            </p:custDataLst>
          </p:nvPr>
        </p:nvCxnSpPr>
        <p:spPr>
          <a:xfrm>
            <a:off x="149225" y="414020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userDrawn="1">
            <p:custDataLst>
              <p:tags r:id="rId20"/>
            </p:custDataLst>
          </p:nvPr>
        </p:nvCxnSpPr>
        <p:spPr>
          <a:xfrm>
            <a:off x="149225" y="436118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userDrawn="1">
            <p:custDataLst>
              <p:tags r:id="rId21"/>
            </p:custDataLst>
          </p:nvPr>
        </p:nvCxnSpPr>
        <p:spPr>
          <a:xfrm>
            <a:off x="149225" y="458279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userDrawn="1">
            <p:custDataLst>
              <p:tags r:id="rId22"/>
            </p:custDataLst>
          </p:nvPr>
        </p:nvCxnSpPr>
        <p:spPr>
          <a:xfrm>
            <a:off x="149225" y="480377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custDataLst>
              <p:tags r:id="rId23"/>
            </p:custDataLst>
          </p:nvPr>
        </p:nvCxnSpPr>
        <p:spPr>
          <a:xfrm>
            <a:off x="149225" y="502539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userDrawn="1">
            <p:custDataLst>
              <p:tags r:id="rId24"/>
            </p:custDataLst>
          </p:nvPr>
        </p:nvCxnSpPr>
        <p:spPr>
          <a:xfrm>
            <a:off x="149225" y="524637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userDrawn="1">
            <p:custDataLst>
              <p:tags r:id="rId25"/>
            </p:custDataLst>
          </p:nvPr>
        </p:nvCxnSpPr>
        <p:spPr>
          <a:xfrm>
            <a:off x="149225" y="591058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userDrawn="1">
            <p:custDataLst>
              <p:tags r:id="rId26"/>
            </p:custDataLst>
          </p:nvPr>
        </p:nvCxnSpPr>
        <p:spPr>
          <a:xfrm>
            <a:off x="149225" y="613156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userDrawn="1">
            <p:custDataLst>
              <p:tags r:id="rId27"/>
            </p:custDataLst>
          </p:nvPr>
        </p:nvCxnSpPr>
        <p:spPr>
          <a:xfrm>
            <a:off x="149225" y="635317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userDrawn="1">
            <p:custDataLst>
              <p:tags r:id="rId28"/>
            </p:custDataLst>
          </p:nvPr>
        </p:nvCxnSpPr>
        <p:spPr>
          <a:xfrm>
            <a:off x="149225" y="546798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userDrawn="1">
            <p:custDataLst>
              <p:tags r:id="rId29"/>
            </p:custDataLst>
          </p:nvPr>
        </p:nvCxnSpPr>
        <p:spPr>
          <a:xfrm>
            <a:off x="149225" y="657415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userDrawn="1">
            <p:custDataLst>
              <p:tags r:id="rId30"/>
            </p:custDataLst>
          </p:nvPr>
        </p:nvCxnSpPr>
        <p:spPr>
          <a:xfrm>
            <a:off x="149225" y="568896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userDrawn="1">
            <p:custDataLst>
              <p:tags r:id="rId31"/>
            </p:custDataLst>
          </p:nvPr>
        </p:nvCxnSpPr>
        <p:spPr>
          <a:xfrm rot="5400000">
            <a:off x="374713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userDrawn="1">
            <p:custDataLst>
              <p:tags r:id="rId32"/>
            </p:custDataLst>
          </p:nvPr>
        </p:nvCxnSpPr>
        <p:spPr>
          <a:xfrm rot="5400000">
            <a:off x="351155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userDrawn="1">
            <p:custDataLst>
              <p:tags r:id="rId33"/>
            </p:custDataLst>
          </p:nvPr>
        </p:nvCxnSpPr>
        <p:spPr>
          <a:xfrm rot="5400000">
            <a:off x="327596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userDrawn="1">
            <p:custDataLst>
              <p:tags r:id="rId34"/>
            </p:custDataLst>
          </p:nvPr>
        </p:nvCxnSpPr>
        <p:spPr>
          <a:xfrm rot="5400000">
            <a:off x="304038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userDrawn="1">
            <p:custDataLst>
              <p:tags r:id="rId35"/>
            </p:custDataLst>
          </p:nvPr>
        </p:nvCxnSpPr>
        <p:spPr>
          <a:xfrm rot="5400000">
            <a:off x="280416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userDrawn="1">
            <p:custDataLst>
              <p:tags r:id="rId36"/>
            </p:custDataLst>
          </p:nvPr>
        </p:nvCxnSpPr>
        <p:spPr>
          <a:xfrm rot="5400000">
            <a:off x="256857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userDrawn="1">
            <p:custDataLst>
              <p:tags r:id="rId37"/>
            </p:custDataLst>
          </p:nvPr>
        </p:nvCxnSpPr>
        <p:spPr>
          <a:xfrm rot="5400000">
            <a:off x="233299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userDrawn="1">
            <p:custDataLst>
              <p:tags r:id="rId38"/>
            </p:custDataLst>
          </p:nvPr>
        </p:nvCxnSpPr>
        <p:spPr>
          <a:xfrm rot="5400000">
            <a:off x="186118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userDrawn="1">
            <p:custDataLst>
              <p:tags r:id="rId39"/>
            </p:custDataLst>
          </p:nvPr>
        </p:nvCxnSpPr>
        <p:spPr>
          <a:xfrm rot="5400000">
            <a:off x="209677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userDrawn="1">
            <p:custDataLst>
              <p:tags r:id="rId40"/>
            </p:custDataLst>
          </p:nvPr>
        </p:nvCxnSpPr>
        <p:spPr>
          <a:xfrm rot="5400000">
            <a:off x="162560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userDrawn="1">
            <p:custDataLst>
              <p:tags r:id="rId41"/>
            </p:custDataLst>
          </p:nvPr>
        </p:nvCxnSpPr>
        <p:spPr>
          <a:xfrm rot="5400000">
            <a:off x="139001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userDrawn="1">
            <p:custDataLst>
              <p:tags r:id="rId42"/>
            </p:custDataLst>
          </p:nvPr>
        </p:nvCxnSpPr>
        <p:spPr>
          <a:xfrm rot="5400000">
            <a:off x="115379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userDrawn="1">
            <p:custDataLst>
              <p:tags r:id="rId43"/>
            </p:custDataLst>
          </p:nvPr>
        </p:nvCxnSpPr>
        <p:spPr>
          <a:xfrm rot="5400000">
            <a:off x="91821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userDrawn="1">
            <p:custDataLst>
              <p:tags r:id="rId44"/>
            </p:custDataLst>
          </p:nvPr>
        </p:nvCxnSpPr>
        <p:spPr>
          <a:xfrm rot="5400000">
            <a:off x="68262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userDrawn="1">
            <p:custDataLst>
              <p:tags r:id="rId45"/>
            </p:custDataLst>
          </p:nvPr>
        </p:nvCxnSpPr>
        <p:spPr>
          <a:xfrm rot="5400000">
            <a:off x="44640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userDrawn="1">
            <p:custDataLst>
              <p:tags r:id="rId46"/>
            </p:custDataLst>
          </p:nvPr>
        </p:nvCxnSpPr>
        <p:spPr>
          <a:xfrm rot="5400000">
            <a:off x="21082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userDrawn="1">
            <p:custDataLst>
              <p:tags r:id="rId47"/>
            </p:custDataLst>
          </p:nvPr>
        </p:nvCxnSpPr>
        <p:spPr>
          <a:xfrm rot="5400000">
            <a:off x="-2476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userDrawn="1">
            <p:custDataLst>
              <p:tags r:id="rId48"/>
            </p:custDataLst>
          </p:nvPr>
        </p:nvCxnSpPr>
        <p:spPr>
          <a:xfrm rot="5400000">
            <a:off x="-25844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userDrawn="1">
            <p:custDataLst>
              <p:tags r:id="rId49"/>
            </p:custDataLst>
          </p:nvPr>
        </p:nvCxnSpPr>
        <p:spPr>
          <a:xfrm rot="5400000">
            <a:off x="-49466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userDrawn="1">
            <p:custDataLst>
              <p:tags r:id="rId50"/>
            </p:custDataLst>
          </p:nvPr>
        </p:nvCxnSpPr>
        <p:spPr>
          <a:xfrm rot="5400000">
            <a:off x="-73025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userDrawn="1">
            <p:custDataLst>
              <p:tags r:id="rId51"/>
            </p:custDataLst>
          </p:nvPr>
        </p:nvCxnSpPr>
        <p:spPr>
          <a:xfrm rot="5400000">
            <a:off x="-96583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userDrawn="1">
            <p:custDataLst>
              <p:tags r:id="rId52"/>
            </p:custDataLst>
          </p:nvPr>
        </p:nvCxnSpPr>
        <p:spPr>
          <a:xfrm rot="5400000">
            <a:off x="-120205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userDrawn="1">
            <p:custDataLst>
              <p:tags r:id="rId53"/>
            </p:custDataLst>
          </p:nvPr>
        </p:nvCxnSpPr>
        <p:spPr>
          <a:xfrm rot="5400000">
            <a:off x="-143764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userDrawn="1">
            <p:custDataLst>
              <p:tags r:id="rId54"/>
            </p:custDataLst>
          </p:nvPr>
        </p:nvCxnSpPr>
        <p:spPr>
          <a:xfrm rot="5400000">
            <a:off x="-214503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userDrawn="1">
            <p:custDataLst>
              <p:tags r:id="rId55"/>
            </p:custDataLst>
          </p:nvPr>
        </p:nvCxnSpPr>
        <p:spPr>
          <a:xfrm rot="5400000">
            <a:off x="-238061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userDrawn="1">
            <p:custDataLst>
              <p:tags r:id="rId56"/>
            </p:custDataLst>
          </p:nvPr>
        </p:nvCxnSpPr>
        <p:spPr>
          <a:xfrm rot="5400000">
            <a:off x="-261620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userDrawn="1">
            <p:custDataLst>
              <p:tags r:id="rId57"/>
            </p:custDataLst>
          </p:nvPr>
        </p:nvCxnSpPr>
        <p:spPr>
          <a:xfrm rot="5400000">
            <a:off x="-167322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userDrawn="1">
            <p:custDataLst>
              <p:tags r:id="rId58"/>
            </p:custDataLst>
          </p:nvPr>
        </p:nvCxnSpPr>
        <p:spPr>
          <a:xfrm rot="5400000">
            <a:off x="-285242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userDrawn="1">
            <p:custDataLst>
              <p:tags r:id="rId59"/>
            </p:custDataLst>
          </p:nvPr>
        </p:nvCxnSpPr>
        <p:spPr>
          <a:xfrm rot="5400000">
            <a:off x="-190944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userDrawn="1">
            <p:custDataLst>
              <p:tags r:id="rId60"/>
            </p:custDataLst>
          </p:nvPr>
        </p:nvCxnSpPr>
        <p:spPr>
          <a:xfrm rot="5400000">
            <a:off x="869950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userDrawn="1">
            <p:custDataLst>
              <p:tags r:id="rId61"/>
            </p:custDataLst>
          </p:nvPr>
        </p:nvCxnSpPr>
        <p:spPr>
          <a:xfrm rot="5400000">
            <a:off x="846264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userDrawn="1">
            <p:custDataLst>
              <p:tags r:id="rId62"/>
            </p:custDataLst>
          </p:nvPr>
        </p:nvCxnSpPr>
        <p:spPr>
          <a:xfrm rot="5400000">
            <a:off x="822706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userDrawn="1">
            <p:custDataLst>
              <p:tags r:id="rId63"/>
            </p:custDataLst>
          </p:nvPr>
        </p:nvCxnSpPr>
        <p:spPr>
          <a:xfrm rot="5400000">
            <a:off x="799147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userDrawn="1">
            <p:custDataLst>
              <p:tags r:id="rId64"/>
            </p:custDataLst>
          </p:nvPr>
        </p:nvCxnSpPr>
        <p:spPr>
          <a:xfrm rot="5400000">
            <a:off x="775525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userDrawn="1">
            <p:custDataLst>
              <p:tags r:id="rId65"/>
            </p:custDataLst>
          </p:nvPr>
        </p:nvCxnSpPr>
        <p:spPr>
          <a:xfrm rot="5400000">
            <a:off x="751967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userDrawn="1">
            <p:custDataLst>
              <p:tags r:id="rId66"/>
            </p:custDataLst>
          </p:nvPr>
        </p:nvCxnSpPr>
        <p:spPr>
          <a:xfrm rot="5400000">
            <a:off x="728408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userDrawn="1">
            <p:custDataLst>
              <p:tags r:id="rId67"/>
            </p:custDataLst>
          </p:nvPr>
        </p:nvCxnSpPr>
        <p:spPr>
          <a:xfrm rot="5400000">
            <a:off x="704850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userDrawn="1">
            <p:custDataLst>
              <p:tags r:id="rId68"/>
            </p:custDataLst>
          </p:nvPr>
        </p:nvCxnSpPr>
        <p:spPr>
          <a:xfrm rot="5400000">
            <a:off x="681228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userDrawn="1">
            <p:custDataLst>
              <p:tags r:id="rId69"/>
            </p:custDataLst>
          </p:nvPr>
        </p:nvCxnSpPr>
        <p:spPr>
          <a:xfrm rot="5400000">
            <a:off x="657669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userDrawn="1">
            <p:custDataLst>
              <p:tags r:id="rId70"/>
            </p:custDataLst>
          </p:nvPr>
        </p:nvCxnSpPr>
        <p:spPr>
          <a:xfrm rot="5400000">
            <a:off x="634111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userDrawn="1">
            <p:custDataLst>
              <p:tags r:id="rId71"/>
            </p:custDataLst>
          </p:nvPr>
        </p:nvCxnSpPr>
        <p:spPr>
          <a:xfrm rot="5400000">
            <a:off x="610489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userDrawn="1">
            <p:custDataLst>
              <p:tags r:id="rId72"/>
            </p:custDataLst>
          </p:nvPr>
        </p:nvCxnSpPr>
        <p:spPr>
          <a:xfrm rot="5400000">
            <a:off x="586930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userDrawn="1">
            <p:custDataLst>
              <p:tags r:id="rId73"/>
            </p:custDataLst>
          </p:nvPr>
        </p:nvCxnSpPr>
        <p:spPr>
          <a:xfrm rot="5400000">
            <a:off x="563372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userDrawn="1">
            <p:custDataLst>
              <p:tags r:id="rId74"/>
            </p:custDataLst>
          </p:nvPr>
        </p:nvCxnSpPr>
        <p:spPr>
          <a:xfrm rot="5400000">
            <a:off x="539813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userDrawn="1">
            <p:custDataLst>
              <p:tags r:id="rId75"/>
            </p:custDataLst>
          </p:nvPr>
        </p:nvCxnSpPr>
        <p:spPr>
          <a:xfrm rot="5400000">
            <a:off x="469074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userDrawn="1">
            <p:custDataLst>
              <p:tags r:id="rId76"/>
            </p:custDataLst>
          </p:nvPr>
        </p:nvCxnSpPr>
        <p:spPr>
          <a:xfrm rot="5400000">
            <a:off x="445452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userDrawn="1">
            <p:custDataLst>
              <p:tags r:id="rId77"/>
            </p:custDataLst>
          </p:nvPr>
        </p:nvCxnSpPr>
        <p:spPr>
          <a:xfrm rot="5400000">
            <a:off x="421894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userDrawn="1">
            <p:custDataLst>
              <p:tags r:id="rId78"/>
            </p:custDataLst>
          </p:nvPr>
        </p:nvCxnSpPr>
        <p:spPr>
          <a:xfrm rot="5400000">
            <a:off x="516191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userDrawn="1">
            <p:custDataLst>
              <p:tags r:id="rId79"/>
            </p:custDataLst>
          </p:nvPr>
        </p:nvCxnSpPr>
        <p:spPr>
          <a:xfrm rot="5400000">
            <a:off x="398335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userDrawn="1">
            <p:custDataLst>
              <p:tags r:id="rId80"/>
            </p:custDataLst>
          </p:nvPr>
        </p:nvCxnSpPr>
        <p:spPr>
          <a:xfrm rot="5400000">
            <a:off x="492633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sp>
        <p:nvSpPr>
          <p:cNvPr id="39" name="矩形 38"/>
          <p:cNvSpPr/>
          <p:nvPr userDrawn="1">
            <p:custDataLst>
              <p:tags r:id="rId81"/>
            </p:custDataLst>
          </p:nvPr>
        </p:nvSpPr>
        <p:spPr>
          <a:xfrm>
            <a:off x="0" y="0"/>
            <a:ext cx="12192000" cy="6858635"/>
          </a:xfrm>
          <a:prstGeom prst="rect">
            <a:avLst/>
          </a:prstGeom>
          <a:noFill/>
          <a:ln w="254000">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82"/>
            </p:custDataLst>
          </p:nvPr>
        </p:nvSpPr>
        <p:spPr>
          <a:xfrm>
            <a:off x="938213" y="607060"/>
            <a:ext cx="10315575" cy="1081405"/>
          </a:xfrm>
        </p:spPr>
        <p:txBody>
          <a:bodyPr anchor="ctr" anchorCtr="0">
            <a:normAutofit/>
          </a:bodyPr>
          <a:lstStyle>
            <a:lvl1pPr algn="ctr">
              <a:defRPr sz="4800">
                <a:solidFill>
                  <a:schemeClr val="accent6"/>
                </a:solidFill>
              </a:defRPr>
            </a:lvl1pPr>
          </a:lstStyle>
          <a:p>
            <a:r>
              <a:rPr lang="en-US" altLang="zh-CN" dirty="0"/>
              <a:t>CONTENTS</a:t>
            </a:r>
            <a:endParaRPr lang="en-US" altLang="zh-CN" dirty="0"/>
          </a:p>
        </p:txBody>
      </p:sp>
      <p:sp>
        <p:nvSpPr>
          <p:cNvPr id="7" name="日期占位符 6"/>
          <p:cNvSpPr>
            <a:spLocks noGrp="1"/>
          </p:cNvSpPr>
          <p:nvPr>
            <p:ph type="dt" sz="half" idx="10"/>
            <p:custDataLst>
              <p:tags r:id="rId83"/>
            </p:custDataLst>
          </p:nvPr>
        </p:nvSpPr>
        <p:spPr/>
        <p:txBody>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84"/>
            </p:custDataLst>
          </p:nvPr>
        </p:nvSpPr>
        <p:spPr/>
        <p:txBody>
          <a:bodyPr/>
          <a:lstStyle/>
          <a:p>
            <a:endParaRPr lang="zh-CN" altLang="en-US"/>
          </a:p>
        </p:txBody>
      </p:sp>
      <p:sp>
        <p:nvSpPr>
          <p:cNvPr id="9" name="灯片编号占位符 8"/>
          <p:cNvSpPr>
            <a:spLocks noGrp="1"/>
          </p:cNvSpPr>
          <p:nvPr>
            <p:ph type="sldNum" sz="quarter" idx="12"/>
            <p:custDataLst>
              <p:tags r:id="rId85"/>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cxnSp>
        <p:nvCxnSpPr>
          <p:cNvPr id="9" name="直接连接符 8"/>
          <p:cNvCxnSpPr/>
          <p:nvPr userDrawn="1">
            <p:custDataLst>
              <p:tags r:id="rId2"/>
            </p:custDataLst>
          </p:nvPr>
        </p:nvCxnSpPr>
        <p:spPr>
          <a:xfrm>
            <a:off x="149225" y="37782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custDataLst>
              <p:tags r:id="rId3"/>
            </p:custDataLst>
          </p:nvPr>
        </p:nvCxnSpPr>
        <p:spPr>
          <a:xfrm>
            <a:off x="149225" y="59944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custDataLst>
              <p:tags r:id="rId4"/>
            </p:custDataLst>
          </p:nvPr>
        </p:nvCxnSpPr>
        <p:spPr>
          <a:xfrm>
            <a:off x="149225" y="82042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custDataLst>
              <p:tags r:id="rId5"/>
            </p:custDataLst>
          </p:nvPr>
        </p:nvCxnSpPr>
        <p:spPr>
          <a:xfrm>
            <a:off x="149225" y="104203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custDataLst>
              <p:tags r:id="rId6"/>
            </p:custDataLst>
          </p:nvPr>
        </p:nvCxnSpPr>
        <p:spPr>
          <a:xfrm>
            <a:off x="149225" y="126301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custDataLst>
              <p:tags r:id="rId7"/>
            </p:custDataLst>
          </p:nvPr>
        </p:nvCxnSpPr>
        <p:spPr>
          <a:xfrm>
            <a:off x="149225" y="148463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custDataLst>
              <p:tags r:id="rId8"/>
            </p:custDataLst>
          </p:nvPr>
        </p:nvCxnSpPr>
        <p:spPr>
          <a:xfrm>
            <a:off x="149225" y="170561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custDataLst>
              <p:tags r:id="rId9"/>
            </p:custDataLst>
          </p:nvPr>
        </p:nvCxnSpPr>
        <p:spPr>
          <a:xfrm>
            <a:off x="149225" y="214820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custDataLst>
              <p:tags r:id="rId10"/>
            </p:custDataLst>
          </p:nvPr>
        </p:nvCxnSpPr>
        <p:spPr>
          <a:xfrm>
            <a:off x="149225" y="192722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custDataLst>
              <p:tags r:id="rId11"/>
            </p:custDataLst>
          </p:nvPr>
        </p:nvCxnSpPr>
        <p:spPr>
          <a:xfrm>
            <a:off x="149225" y="236982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userDrawn="1">
            <p:custDataLst>
              <p:tags r:id="rId12"/>
            </p:custDataLst>
          </p:nvPr>
        </p:nvCxnSpPr>
        <p:spPr>
          <a:xfrm>
            <a:off x="149225" y="259080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custDataLst>
              <p:tags r:id="rId13"/>
            </p:custDataLst>
          </p:nvPr>
        </p:nvCxnSpPr>
        <p:spPr>
          <a:xfrm>
            <a:off x="149225" y="281241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custDataLst>
              <p:tags r:id="rId14"/>
            </p:custDataLst>
          </p:nvPr>
        </p:nvCxnSpPr>
        <p:spPr>
          <a:xfrm>
            <a:off x="149225" y="303339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custDataLst>
              <p:tags r:id="rId15"/>
            </p:custDataLst>
          </p:nvPr>
        </p:nvCxnSpPr>
        <p:spPr>
          <a:xfrm>
            <a:off x="149225" y="325501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custDataLst>
              <p:tags r:id="rId16"/>
            </p:custDataLst>
          </p:nvPr>
        </p:nvCxnSpPr>
        <p:spPr>
          <a:xfrm>
            <a:off x="149225" y="347599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userDrawn="1">
            <p:custDataLst>
              <p:tags r:id="rId17"/>
            </p:custDataLst>
          </p:nvPr>
        </p:nvCxnSpPr>
        <p:spPr>
          <a:xfrm>
            <a:off x="149225" y="369760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userDrawn="1">
            <p:custDataLst>
              <p:tags r:id="rId18"/>
            </p:custDataLst>
          </p:nvPr>
        </p:nvCxnSpPr>
        <p:spPr>
          <a:xfrm>
            <a:off x="149225" y="391858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custDataLst>
              <p:tags r:id="rId19"/>
            </p:custDataLst>
          </p:nvPr>
        </p:nvCxnSpPr>
        <p:spPr>
          <a:xfrm>
            <a:off x="149225" y="414020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userDrawn="1">
            <p:custDataLst>
              <p:tags r:id="rId20"/>
            </p:custDataLst>
          </p:nvPr>
        </p:nvCxnSpPr>
        <p:spPr>
          <a:xfrm>
            <a:off x="149225" y="436118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userDrawn="1">
            <p:custDataLst>
              <p:tags r:id="rId21"/>
            </p:custDataLst>
          </p:nvPr>
        </p:nvCxnSpPr>
        <p:spPr>
          <a:xfrm>
            <a:off x="149225" y="458279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userDrawn="1">
            <p:custDataLst>
              <p:tags r:id="rId22"/>
            </p:custDataLst>
          </p:nvPr>
        </p:nvCxnSpPr>
        <p:spPr>
          <a:xfrm>
            <a:off x="149225" y="480377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custDataLst>
              <p:tags r:id="rId23"/>
            </p:custDataLst>
          </p:nvPr>
        </p:nvCxnSpPr>
        <p:spPr>
          <a:xfrm>
            <a:off x="149225" y="502539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userDrawn="1">
            <p:custDataLst>
              <p:tags r:id="rId24"/>
            </p:custDataLst>
          </p:nvPr>
        </p:nvCxnSpPr>
        <p:spPr>
          <a:xfrm>
            <a:off x="149225" y="524637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userDrawn="1">
            <p:custDataLst>
              <p:tags r:id="rId25"/>
            </p:custDataLst>
          </p:nvPr>
        </p:nvCxnSpPr>
        <p:spPr>
          <a:xfrm>
            <a:off x="149225" y="591058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userDrawn="1">
            <p:custDataLst>
              <p:tags r:id="rId26"/>
            </p:custDataLst>
          </p:nvPr>
        </p:nvCxnSpPr>
        <p:spPr>
          <a:xfrm>
            <a:off x="149225" y="613156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userDrawn="1">
            <p:custDataLst>
              <p:tags r:id="rId27"/>
            </p:custDataLst>
          </p:nvPr>
        </p:nvCxnSpPr>
        <p:spPr>
          <a:xfrm>
            <a:off x="149225" y="635317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userDrawn="1">
            <p:custDataLst>
              <p:tags r:id="rId28"/>
            </p:custDataLst>
          </p:nvPr>
        </p:nvCxnSpPr>
        <p:spPr>
          <a:xfrm>
            <a:off x="149225" y="546798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userDrawn="1">
            <p:custDataLst>
              <p:tags r:id="rId29"/>
            </p:custDataLst>
          </p:nvPr>
        </p:nvCxnSpPr>
        <p:spPr>
          <a:xfrm>
            <a:off x="149225" y="657415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userDrawn="1">
            <p:custDataLst>
              <p:tags r:id="rId30"/>
            </p:custDataLst>
          </p:nvPr>
        </p:nvCxnSpPr>
        <p:spPr>
          <a:xfrm>
            <a:off x="149225" y="568896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userDrawn="1">
            <p:custDataLst>
              <p:tags r:id="rId31"/>
            </p:custDataLst>
          </p:nvPr>
        </p:nvCxnSpPr>
        <p:spPr>
          <a:xfrm rot="5400000">
            <a:off x="374713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userDrawn="1">
            <p:custDataLst>
              <p:tags r:id="rId32"/>
            </p:custDataLst>
          </p:nvPr>
        </p:nvCxnSpPr>
        <p:spPr>
          <a:xfrm rot="5400000">
            <a:off x="351155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userDrawn="1">
            <p:custDataLst>
              <p:tags r:id="rId33"/>
            </p:custDataLst>
          </p:nvPr>
        </p:nvCxnSpPr>
        <p:spPr>
          <a:xfrm rot="5400000">
            <a:off x="327596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userDrawn="1">
            <p:custDataLst>
              <p:tags r:id="rId34"/>
            </p:custDataLst>
          </p:nvPr>
        </p:nvCxnSpPr>
        <p:spPr>
          <a:xfrm rot="5400000">
            <a:off x="304038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userDrawn="1">
            <p:custDataLst>
              <p:tags r:id="rId35"/>
            </p:custDataLst>
          </p:nvPr>
        </p:nvCxnSpPr>
        <p:spPr>
          <a:xfrm rot="5400000">
            <a:off x="280416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userDrawn="1">
            <p:custDataLst>
              <p:tags r:id="rId36"/>
            </p:custDataLst>
          </p:nvPr>
        </p:nvCxnSpPr>
        <p:spPr>
          <a:xfrm rot="5400000">
            <a:off x="256857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userDrawn="1">
            <p:custDataLst>
              <p:tags r:id="rId37"/>
            </p:custDataLst>
          </p:nvPr>
        </p:nvCxnSpPr>
        <p:spPr>
          <a:xfrm rot="5400000">
            <a:off x="233299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userDrawn="1">
            <p:custDataLst>
              <p:tags r:id="rId38"/>
            </p:custDataLst>
          </p:nvPr>
        </p:nvCxnSpPr>
        <p:spPr>
          <a:xfrm rot="5400000">
            <a:off x="186118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userDrawn="1">
            <p:custDataLst>
              <p:tags r:id="rId39"/>
            </p:custDataLst>
          </p:nvPr>
        </p:nvCxnSpPr>
        <p:spPr>
          <a:xfrm rot="5400000">
            <a:off x="209677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userDrawn="1">
            <p:custDataLst>
              <p:tags r:id="rId40"/>
            </p:custDataLst>
          </p:nvPr>
        </p:nvCxnSpPr>
        <p:spPr>
          <a:xfrm rot="5400000">
            <a:off x="162560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userDrawn="1">
            <p:custDataLst>
              <p:tags r:id="rId41"/>
            </p:custDataLst>
          </p:nvPr>
        </p:nvCxnSpPr>
        <p:spPr>
          <a:xfrm rot="5400000">
            <a:off x="139001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userDrawn="1">
            <p:custDataLst>
              <p:tags r:id="rId42"/>
            </p:custDataLst>
          </p:nvPr>
        </p:nvCxnSpPr>
        <p:spPr>
          <a:xfrm rot="5400000">
            <a:off x="115379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userDrawn="1">
            <p:custDataLst>
              <p:tags r:id="rId43"/>
            </p:custDataLst>
          </p:nvPr>
        </p:nvCxnSpPr>
        <p:spPr>
          <a:xfrm rot="5400000">
            <a:off x="91821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userDrawn="1">
            <p:custDataLst>
              <p:tags r:id="rId44"/>
            </p:custDataLst>
          </p:nvPr>
        </p:nvCxnSpPr>
        <p:spPr>
          <a:xfrm rot="5400000">
            <a:off x="68262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userDrawn="1">
            <p:custDataLst>
              <p:tags r:id="rId45"/>
            </p:custDataLst>
          </p:nvPr>
        </p:nvCxnSpPr>
        <p:spPr>
          <a:xfrm rot="5400000">
            <a:off x="44640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userDrawn="1">
            <p:custDataLst>
              <p:tags r:id="rId46"/>
            </p:custDataLst>
          </p:nvPr>
        </p:nvCxnSpPr>
        <p:spPr>
          <a:xfrm rot="5400000">
            <a:off x="21082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userDrawn="1">
            <p:custDataLst>
              <p:tags r:id="rId47"/>
            </p:custDataLst>
          </p:nvPr>
        </p:nvCxnSpPr>
        <p:spPr>
          <a:xfrm rot="5400000">
            <a:off x="-2476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userDrawn="1">
            <p:custDataLst>
              <p:tags r:id="rId48"/>
            </p:custDataLst>
          </p:nvPr>
        </p:nvCxnSpPr>
        <p:spPr>
          <a:xfrm rot="5400000">
            <a:off x="-25844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userDrawn="1">
            <p:custDataLst>
              <p:tags r:id="rId49"/>
            </p:custDataLst>
          </p:nvPr>
        </p:nvCxnSpPr>
        <p:spPr>
          <a:xfrm rot="5400000">
            <a:off x="-49466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userDrawn="1">
            <p:custDataLst>
              <p:tags r:id="rId50"/>
            </p:custDataLst>
          </p:nvPr>
        </p:nvCxnSpPr>
        <p:spPr>
          <a:xfrm rot="5400000">
            <a:off x="-73025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userDrawn="1">
            <p:custDataLst>
              <p:tags r:id="rId51"/>
            </p:custDataLst>
          </p:nvPr>
        </p:nvCxnSpPr>
        <p:spPr>
          <a:xfrm rot="5400000">
            <a:off x="-96583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userDrawn="1">
            <p:custDataLst>
              <p:tags r:id="rId52"/>
            </p:custDataLst>
          </p:nvPr>
        </p:nvCxnSpPr>
        <p:spPr>
          <a:xfrm rot="5400000">
            <a:off x="-120205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userDrawn="1">
            <p:custDataLst>
              <p:tags r:id="rId53"/>
            </p:custDataLst>
          </p:nvPr>
        </p:nvCxnSpPr>
        <p:spPr>
          <a:xfrm rot="5400000">
            <a:off x="-143764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userDrawn="1">
            <p:custDataLst>
              <p:tags r:id="rId54"/>
            </p:custDataLst>
          </p:nvPr>
        </p:nvCxnSpPr>
        <p:spPr>
          <a:xfrm rot="5400000">
            <a:off x="-214503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userDrawn="1">
            <p:custDataLst>
              <p:tags r:id="rId55"/>
            </p:custDataLst>
          </p:nvPr>
        </p:nvCxnSpPr>
        <p:spPr>
          <a:xfrm rot="5400000">
            <a:off x="-238061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userDrawn="1">
            <p:custDataLst>
              <p:tags r:id="rId56"/>
            </p:custDataLst>
          </p:nvPr>
        </p:nvCxnSpPr>
        <p:spPr>
          <a:xfrm rot="5400000">
            <a:off x="-261620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userDrawn="1">
            <p:custDataLst>
              <p:tags r:id="rId57"/>
            </p:custDataLst>
          </p:nvPr>
        </p:nvCxnSpPr>
        <p:spPr>
          <a:xfrm rot="5400000">
            <a:off x="-167322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userDrawn="1">
            <p:custDataLst>
              <p:tags r:id="rId58"/>
            </p:custDataLst>
          </p:nvPr>
        </p:nvCxnSpPr>
        <p:spPr>
          <a:xfrm rot="5400000">
            <a:off x="-285242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userDrawn="1">
            <p:custDataLst>
              <p:tags r:id="rId59"/>
            </p:custDataLst>
          </p:nvPr>
        </p:nvCxnSpPr>
        <p:spPr>
          <a:xfrm rot="5400000">
            <a:off x="-190944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userDrawn="1">
            <p:custDataLst>
              <p:tags r:id="rId60"/>
            </p:custDataLst>
          </p:nvPr>
        </p:nvCxnSpPr>
        <p:spPr>
          <a:xfrm rot="5400000">
            <a:off x="869950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userDrawn="1">
            <p:custDataLst>
              <p:tags r:id="rId61"/>
            </p:custDataLst>
          </p:nvPr>
        </p:nvCxnSpPr>
        <p:spPr>
          <a:xfrm rot="5400000">
            <a:off x="846264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userDrawn="1">
            <p:custDataLst>
              <p:tags r:id="rId62"/>
            </p:custDataLst>
          </p:nvPr>
        </p:nvCxnSpPr>
        <p:spPr>
          <a:xfrm rot="5400000">
            <a:off x="822706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userDrawn="1">
            <p:custDataLst>
              <p:tags r:id="rId63"/>
            </p:custDataLst>
          </p:nvPr>
        </p:nvCxnSpPr>
        <p:spPr>
          <a:xfrm rot="5400000">
            <a:off x="799147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userDrawn="1">
            <p:custDataLst>
              <p:tags r:id="rId64"/>
            </p:custDataLst>
          </p:nvPr>
        </p:nvCxnSpPr>
        <p:spPr>
          <a:xfrm rot="5400000">
            <a:off x="775525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userDrawn="1">
            <p:custDataLst>
              <p:tags r:id="rId65"/>
            </p:custDataLst>
          </p:nvPr>
        </p:nvCxnSpPr>
        <p:spPr>
          <a:xfrm rot="5400000">
            <a:off x="751967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userDrawn="1">
            <p:custDataLst>
              <p:tags r:id="rId66"/>
            </p:custDataLst>
          </p:nvPr>
        </p:nvCxnSpPr>
        <p:spPr>
          <a:xfrm rot="5400000">
            <a:off x="728408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userDrawn="1">
            <p:custDataLst>
              <p:tags r:id="rId67"/>
            </p:custDataLst>
          </p:nvPr>
        </p:nvCxnSpPr>
        <p:spPr>
          <a:xfrm rot="5400000">
            <a:off x="704850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userDrawn="1">
            <p:custDataLst>
              <p:tags r:id="rId68"/>
            </p:custDataLst>
          </p:nvPr>
        </p:nvCxnSpPr>
        <p:spPr>
          <a:xfrm rot="5400000">
            <a:off x="681228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userDrawn="1">
            <p:custDataLst>
              <p:tags r:id="rId69"/>
            </p:custDataLst>
          </p:nvPr>
        </p:nvCxnSpPr>
        <p:spPr>
          <a:xfrm rot="5400000">
            <a:off x="657669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userDrawn="1">
            <p:custDataLst>
              <p:tags r:id="rId70"/>
            </p:custDataLst>
          </p:nvPr>
        </p:nvCxnSpPr>
        <p:spPr>
          <a:xfrm rot="5400000">
            <a:off x="634111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userDrawn="1">
            <p:custDataLst>
              <p:tags r:id="rId71"/>
            </p:custDataLst>
          </p:nvPr>
        </p:nvCxnSpPr>
        <p:spPr>
          <a:xfrm rot="5400000">
            <a:off x="610489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userDrawn="1">
            <p:custDataLst>
              <p:tags r:id="rId72"/>
            </p:custDataLst>
          </p:nvPr>
        </p:nvCxnSpPr>
        <p:spPr>
          <a:xfrm rot="5400000">
            <a:off x="586930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userDrawn="1">
            <p:custDataLst>
              <p:tags r:id="rId73"/>
            </p:custDataLst>
          </p:nvPr>
        </p:nvCxnSpPr>
        <p:spPr>
          <a:xfrm rot="5400000">
            <a:off x="563372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userDrawn="1">
            <p:custDataLst>
              <p:tags r:id="rId74"/>
            </p:custDataLst>
          </p:nvPr>
        </p:nvCxnSpPr>
        <p:spPr>
          <a:xfrm rot="5400000">
            <a:off x="539813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userDrawn="1">
            <p:custDataLst>
              <p:tags r:id="rId75"/>
            </p:custDataLst>
          </p:nvPr>
        </p:nvCxnSpPr>
        <p:spPr>
          <a:xfrm rot="5400000">
            <a:off x="469074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userDrawn="1">
            <p:custDataLst>
              <p:tags r:id="rId76"/>
            </p:custDataLst>
          </p:nvPr>
        </p:nvCxnSpPr>
        <p:spPr>
          <a:xfrm rot="5400000">
            <a:off x="445452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userDrawn="1">
            <p:custDataLst>
              <p:tags r:id="rId77"/>
            </p:custDataLst>
          </p:nvPr>
        </p:nvCxnSpPr>
        <p:spPr>
          <a:xfrm rot="5400000">
            <a:off x="421894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userDrawn="1">
            <p:custDataLst>
              <p:tags r:id="rId78"/>
            </p:custDataLst>
          </p:nvPr>
        </p:nvCxnSpPr>
        <p:spPr>
          <a:xfrm rot="5400000">
            <a:off x="516191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userDrawn="1">
            <p:custDataLst>
              <p:tags r:id="rId79"/>
            </p:custDataLst>
          </p:nvPr>
        </p:nvCxnSpPr>
        <p:spPr>
          <a:xfrm rot="5400000">
            <a:off x="398335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userDrawn="1">
            <p:custDataLst>
              <p:tags r:id="rId80"/>
            </p:custDataLst>
          </p:nvPr>
        </p:nvCxnSpPr>
        <p:spPr>
          <a:xfrm rot="5400000">
            <a:off x="492633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sp>
        <p:nvSpPr>
          <p:cNvPr id="39" name="矩形 38"/>
          <p:cNvSpPr/>
          <p:nvPr userDrawn="1">
            <p:custDataLst>
              <p:tags r:id="rId81"/>
            </p:custDataLst>
          </p:nvPr>
        </p:nvSpPr>
        <p:spPr>
          <a:xfrm>
            <a:off x="0" y="0"/>
            <a:ext cx="12192000" cy="6858635"/>
          </a:xfrm>
          <a:prstGeom prst="rect">
            <a:avLst/>
          </a:prstGeom>
          <a:noFill/>
          <a:ln w="254000">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82"/>
            </p:custDataLst>
          </p:nvPr>
        </p:nvSpPr>
        <p:spPr>
          <a:xfrm>
            <a:off x="2788920" y="1625600"/>
            <a:ext cx="4545965" cy="3607435"/>
          </a:xfrm>
        </p:spPr>
        <p:txBody>
          <a:bodyPr anchor="ctr" anchorCtr="0"/>
          <a:lstStyle>
            <a:lvl1pPr algn="l">
              <a:defRPr sz="4400">
                <a:solidFill>
                  <a:schemeClr val="tx1">
                    <a:lumMod val="85000"/>
                    <a:lumOff val="15000"/>
                  </a:schemeClr>
                </a:solidFill>
              </a:defRPr>
            </a:lvl1pPr>
          </a:lstStyle>
          <a:p>
            <a:r>
              <a:rPr lang="zh-CN" altLang="en-US" dirty="0"/>
              <a:t>编辑母版标题</a:t>
            </a:r>
            <a:endParaRPr lang="zh-CN" altLang="en-US" dirty="0"/>
          </a:p>
        </p:txBody>
      </p:sp>
      <p:sp>
        <p:nvSpPr>
          <p:cNvPr id="4" name="日期占位符 3"/>
          <p:cNvSpPr>
            <a:spLocks noGrp="1"/>
          </p:cNvSpPr>
          <p:nvPr>
            <p:ph type="dt" sz="half" idx="10"/>
            <p:custDataLst>
              <p:tags r:id="rId83"/>
            </p:custDataLst>
          </p:nvPr>
        </p:nvSpPr>
        <p:spPr/>
        <p:txBody>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84"/>
            </p:custDataLst>
          </p:nvPr>
        </p:nvSpPr>
        <p:spPr/>
        <p:txBody>
          <a:bodyPr/>
          <a:lstStyle/>
          <a:p>
            <a:endParaRPr lang="zh-CN" altLang="en-US"/>
          </a:p>
        </p:txBody>
      </p:sp>
      <p:sp>
        <p:nvSpPr>
          <p:cNvPr id="6" name="灯片编号占位符 5"/>
          <p:cNvSpPr>
            <a:spLocks noGrp="1"/>
          </p:cNvSpPr>
          <p:nvPr>
            <p:ph type="sldNum" sz="quarter" idx="12"/>
            <p:custDataLst>
              <p:tags r:id="rId85"/>
            </p:custDataLst>
          </p:nvPr>
        </p:nvSpPr>
        <p:spPr/>
        <p:txBody>
          <a:bodyPr/>
          <a:lstStyle/>
          <a:p>
            <a:fld id="{BE5F26B5-172A-4DC2-B0B7-181CFC56B87C}" type="slidenum">
              <a:rPr lang="zh-CN" altLang="en-US" smtClean="0"/>
            </a:fld>
            <a:endParaRPr lang="zh-CN" altLang="en-US"/>
          </a:p>
        </p:txBody>
      </p:sp>
      <p:sp>
        <p:nvSpPr>
          <p:cNvPr id="8" name="文本占位符 7"/>
          <p:cNvSpPr>
            <a:spLocks noGrp="1"/>
          </p:cNvSpPr>
          <p:nvPr>
            <p:ph type="body" sz="quarter" idx="13" hasCustomPrompt="1"/>
            <p:custDataLst>
              <p:tags r:id="rId86"/>
            </p:custDataLst>
          </p:nvPr>
        </p:nvSpPr>
        <p:spPr>
          <a:xfrm>
            <a:off x="641350" y="1502410"/>
            <a:ext cx="1908810" cy="3606800"/>
          </a:xfrm>
        </p:spPr>
        <p:txBody>
          <a:bodyPr anchor="ctr" anchorCtr="0">
            <a:noAutofit/>
          </a:bodyPr>
          <a:lstStyle>
            <a:lvl1pPr marL="0" indent="0" algn="r">
              <a:buNone/>
              <a:defRPr sz="8000" b="1">
                <a:solidFill>
                  <a:schemeClr val="accent1"/>
                </a:solidFill>
              </a:defRPr>
            </a:lvl1pPr>
          </a:lstStyle>
          <a:p>
            <a:pPr lvl="0"/>
            <a:r>
              <a:rPr lang="zh-CN" altLang="en-US" dirty="0"/>
              <a:t>节编号</a:t>
            </a:r>
            <a:endParaRPr lang="zh-CN" altLang="en-US" dirty="0"/>
          </a:p>
        </p:txBody>
      </p:sp>
      <p:pic>
        <p:nvPicPr>
          <p:cNvPr id="12372" name="图片 1" descr="C:\Users\wps\Desktop\图片1.png图片1"/>
          <p:cNvPicPr>
            <a:picLocks noChangeAspect="1"/>
          </p:cNvPicPr>
          <p:nvPr userDrawn="1">
            <p:custDataLst>
              <p:tags r:id="rId87"/>
            </p:custDataLst>
          </p:nvPr>
        </p:nvPicPr>
        <p:blipFill>
          <a:blip r:embed="rId88"/>
          <a:srcRect l="23" t="21648" r="23"/>
          <a:stretch>
            <a:fillRect/>
          </a:stretch>
        </p:blipFill>
        <p:spPr>
          <a:xfrm>
            <a:off x="7446645" y="1273175"/>
            <a:ext cx="3581400" cy="4286250"/>
          </a:xfrm>
          <a:prstGeom prst="rect">
            <a:avLst/>
          </a:prstGeom>
          <a:noFill/>
          <a:ln w="9525">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showMasterSp="0">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0" tIns="0" rIns="0" bIns="0" rtlCol="0" anchor="ctr">
            <a:normAutofit/>
          </a:bodyPr>
          <a:lstStyle>
            <a:lvl1pPr>
              <a:defRPr lang="zh-CN" altLang="en-US" dirty="0"/>
            </a:lvl1pPr>
          </a:lstStyle>
          <a:p>
            <a:pPr lvl="0"/>
            <a:r>
              <a:rPr lang="zh-CN" altLang="en-US" dirty="0"/>
              <a:t>单击此处编辑母版标题样式</a:t>
            </a:r>
            <a:endParaRPr lang="zh-CN" altLang="en-US" dirty="0"/>
          </a:p>
        </p:txBody>
      </p:sp>
      <p:sp>
        <p:nvSpPr>
          <p:cNvPr id="3" name="内容占位符 2"/>
          <p:cNvSpPr>
            <a:spLocks noGrp="1"/>
          </p:cNvSpPr>
          <p:nvPr>
            <p:ph sz="half" idx="1"/>
            <p:custDataLst>
              <p:tags r:id="rId3"/>
            </p:custDataLst>
          </p:nvPr>
        </p:nvSpPr>
        <p:spPr>
          <a:xfrm>
            <a:off x="838200" y="1364400"/>
            <a:ext cx="5181600" cy="4813200"/>
          </a:xfrm>
        </p:spPr>
        <p:txBody>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64400"/>
            <a:ext cx="5181600" cy="4813200"/>
          </a:xfrm>
        </p:spPr>
        <p:txBody>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vert="horz" lIns="0" tIns="0" rIns="0" bIns="0" rtlCol="0" anchor="ctr">
            <a:normAutofit/>
          </a:bodyPr>
          <a:lstStyle>
            <a:lvl1pPr>
              <a:defRPr lang="zh-CN" altLang="en-US" dirty="0"/>
            </a:lvl1pPr>
          </a:lstStyle>
          <a:p>
            <a:pPr lvl="0"/>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839788" y="1364400"/>
            <a:ext cx="5157787"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839788" y="2061275"/>
            <a:ext cx="5157787" cy="4128388"/>
          </a:xfrm>
        </p:spPr>
        <p:txBody>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文本占位符 4"/>
          <p:cNvSpPr>
            <a:spLocks noGrp="1"/>
          </p:cNvSpPr>
          <p:nvPr>
            <p:ph type="body" sz="quarter" idx="3"/>
            <p:custDataLst>
              <p:tags r:id="rId5"/>
            </p:custDataLst>
          </p:nvPr>
        </p:nvSpPr>
        <p:spPr>
          <a:xfrm>
            <a:off x="6172200" y="1364400"/>
            <a:ext cx="5183188"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6"/>
            </p:custDataLst>
          </p:nvPr>
        </p:nvSpPr>
        <p:spPr>
          <a:xfrm>
            <a:off x="6172200" y="2061275"/>
            <a:ext cx="5183188" cy="4128388"/>
          </a:xfrm>
        </p:spPr>
        <p:txBody>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7" name="日期占位符 6"/>
          <p:cNvSpPr>
            <a:spLocks noGrp="1"/>
          </p:cNvSpPr>
          <p:nvPr>
            <p:ph type="dt" sz="half" idx="10"/>
            <p:custDataLst>
              <p:tags r:id="rId7"/>
            </p:custDataLst>
          </p:nvPr>
        </p:nvSpPr>
        <p:spPr/>
        <p:txBody>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5592522B-0F24-4480-B9DD-A9474A6880D6}"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userDrawn="1">
  <p:cSld name="仅内容">
    <p:spTree>
      <p:nvGrpSpPr>
        <p:cNvPr id="1" name=""/>
        <p:cNvGrpSpPr/>
        <p:nvPr/>
      </p:nvGrpSpPr>
      <p:grpSpPr>
        <a:xfrm>
          <a:off x="0" y="0"/>
          <a:ext cx="0" cy="0"/>
          <a:chOff x="0" y="0"/>
          <a:chExt cx="0" cy="0"/>
        </a:xfrm>
      </p:grpSpPr>
      <p:sp>
        <p:nvSpPr>
          <p:cNvPr id="3" name="内容占位符 2"/>
          <p:cNvSpPr>
            <a:spLocks noGrp="1"/>
          </p:cNvSpPr>
          <p:nvPr>
            <p:ph idx="1"/>
            <p:custDataLst>
              <p:tags r:id="rId2"/>
            </p:custDataLst>
          </p:nvPr>
        </p:nvSpPr>
        <p:spPr>
          <a:xfrm>
            <a:off x="838200" y="360000"/>
            <a:ext cx="10515600" cy="5817600"/>
          </a:xfrm>
        </p:spPr>
        <p:txBody>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8" Type="http://schemas.openxmlformats.org/officeDocument/2006/relationships/theme" Target="../theme/theme1.xml"/><Relationship Id="rId97" Type="http://schemas.openxmlformats.org/officeDocument/2006/relationships/tags" Target="../tags/tag468.xml"/><Relationship Id="rId96" Type="http://schemas.openxmlformats.org/officeDocument/2006/relationships/tags" Target="../tags/tag467.xml"/><Relationship Id="rId95" Type="http://schemas.openxmlformats.org/officeDocument/2006/relationships/tags" Target="../tags/tag466.xml"/><Relationship Id="rId94" Type="http://schemas.openxmlformats.org/officeDocument/2006/relationships/tags" Target="../tags/tag465.xml"/><Relationship Id="rId93" Type="http://schemas.openxmlformats.org/officeDocument/2006/relationships/tags" Target="../tags/tag464.xml"/><Relationship Id="rId92" Type="http://schemas.openxmlformats.org/officeDocument/2006/relationships/tags" Target="../tags/tag463.xml"/><Relationship Id="rId91" Type="http://schemas.openxmlformats.org/officeDocument/2006/relationships/tags" Target="../tags/tag462.xml"/><Relationship Id="rId90" Type="http://schemas.openxmlformats.org/officeDocument/2006/relationships/tags" Target="../tags/tag461.xml"/><Relationship Id="rId9" Type="http://schemas.openxmlformats.org/officeDocument/2006/relationships/slideLayout" Target="../slideLayouts/slideLayout9.xml"/><Relationship Id="rId89" Type="http://schemas.openxmlformats.org/officeDocument/2006/relationships/tags" Target="../tags/tag460.xml"/><Relationship Id="rId88" Type="http://schemas.openxmlformats.org/officeDocument/2006/relationships/tags" Target="../tags/tag459.xml"/><Relationship Id="rId87" Type="http://schemas.openxmlformats.org/officeDocument/2006/relationships/tags" Target="../tags/tag458.xml"/><Relationship Id="rId86" Type="http://schemas.openxmlformats.org/officeDocument/2006/relationships/tags" Target="../tags/tag457.xml"/><Relationship Id="rId85" Type="http://schemas.openxmlformats.org/officeDocument/2006/relationships/tags" Target="../tags/tag456.xml"/><Relationship Id="rId84" Type="http://schemas.openxmlformats.org/officeDocument/2006/relationships/tags" Target="../tags/tag455.xml"/><Relationship Id="rId83" Type="http://schemas.openxmlformats.org/officeDocument/2006/relationships/tags" Target="../tags/tag454.xml"/><Relationship Id="rId82" Type="http://schemas.openxmlformats.org/officeDocument/2006/relationships/tags" Target="../tags/tag453.xml"/><Relationship Id="rId81" Type="http://schemas.openxmlformats.org/officeDocument/2006/relationships/tags" Target="../tags/tag452.xml"/><Relationship Id="rId80" Type="http://schemas.openxmlformats.org/officeDocument/2006/relationships/tags" Target="../tags/tag451.xml"/><Relationship Id="rId8" Type="http://schemas.openxmlformats.org/officeDocument/2006/relationships/slideLayout" Target="../slideLayouts/slideLayout8.xml"/><Relationship Id="rId79" Type="http://schemas.openxmlformats.org/officeDocument/2006/relationships/tags" Target="../tags/tag450.xml"/><Relationship Id="rId78" Type="http://schemas.openxmlformats.org/officeDocument/2006/relationships/tags" Target="../tags/tag449.xml"/><Relationship Id="rId77" Type="http://schemas.openxmlformats.org/officeDocument/2006/relationships/tags" Target="../tags/tag448.xml"/><Relationship Id="rId76" Type="http://schemas.openxmlformats.org/officeDocument/2006/relationships/tags" Target="../tags/tag447.xml"/><Relationship Id="rId75" Type="http://schemas.openxmlformats.org/officeDocument/2006/relationships/tags" Target="../tags/tag446.xml"/><Relationship Id="rId74" Type="http://schemas.openxmlformats.org/officeDocument/2006/relationships/tags" Target="../tags/tag445.xml"/><Relationship Id="rId73" Type="http://schemas.openxmlformats.org/officeDocument/2006/relationships/tags" Target="../tags/tag444.xml"/><Relationship Id="rId72" Type="http://schemas.openxmlformats.org/officeDocument/2006/relationships/tags" Target="../tags/tag443.xml"/><Relationship Id="rId71" Type="http://schemas.openxmlformats.org/officeDocument/2006/relationships/tags" Target="../tags/tag442.xml"/><Relationship Id="rId70" Type="http://schemas.openxmlformats.org/officeDocument/2006/relationships/tags" Target="../tags/tag441.xml"/><Relationship Id="rId7" Type="http://schemas.openxmlformats.org/officeDocument/2006/relationships/slideLayout" Target="../slideLayouts/slideLayout7.xml"/><Relationship Id="rId69" Type="http://schemas.openxmlformats.org/officeDocument/2006/relationships/tags" Target="../tags/tag440.xml"/><Relationship Id="rId68" Type="http://schemas.openxmlformats.org/officeDocument/2006/relationships/tags" Target="../tags/tag439.xml"/><Relationship Id="rId67" Type="http://schemas.openxmlformats.org/officeDocument/2006/relationships/tags" Target="../tags/tag438.xml"/><Relationship Id="rId66" Type="http://schemas.openxmlformats.org/officeDocument/2006/relationships/tags" Target="../tags/tag437.xml"/><Relationship Id="rId65" Type="http://schemas.openxmlformats.org/officeDocument/2006/relationships/tags" Target="../tags/tag436.xml"/><Relationship Id="rId64" Type="http://schemas.openxmlformats.org/officeDocument/2006/relationships/tags" Target="../tags/tag435.xml"/><Relationship Id="rId63" Type="http://schemas.openxmlformats.org/officeDocument/2006/relationships/tags" Target="../tags/tag434.xml"/><Relationship Id="rId62" Type="http://schemas.openxmlformats.org/officeDocument/2006/relationships/tags" Target="../tags/tag433.xml"/><Relationship Id="rId61" Type="http://schemas.openxmlformats.org/officeDocument/2006/relationships/tags" Target="../tags/tag432.xml"/><Relationship Id="rId60" Type="http://schemas.openxmlformats.org/officeDocument/2006/relationships/tags" Target="../tags/tag431.xml"/><Relationship Id="rId6" Type="http://schemas.openxmlformats.org/officeDocument/2006/relationships/slideLayout" Target="../slideLayouts/slideLayout6.xml"/><Relationship Id="rId59" Type="http://schemas.openxmlformats.org/officeDocument/2006/relationships/tags" Target="../tags/tag430.xml"/><Relationship Id="rId58" Type="http://schemas.openxmlformats.org/officeDocument/2006/relationships/tags" Target="../tags/tag429.xml"/><Relationship Id="rId57" Type="http://schemas.openxmlformats.org/officeDocument/2006/relationships/tags" Target="../tags/tag428.xml"/><Relationship Id="rId56" Type="http://schemas.openxmlformats.org/officeDocument/2006/relationships/tags" Target="../tags/tag427.xml"/><Relationship Id="rId55" Type="http://schemas.openxmlformats.org/officeDocument/2006/relationships/tags" Target="../tags/tag426.xml"/><Relationship Id="rId54" Type="http://schemas.openxmlformats.org/officeDocument/2006/relationships/tags" Target="../tags/tag425.xml"/><Relationship Id="rId53" Type="http://schemas.openxmlformats.org/officeDocument/2006/relationships/tags" Target="../tags/tag424.xml"/><Relationship Id="rId52" Type="http://schemas.openxmlformats.org/officeDocument/2006/relationships/tags" Target="../tags/tag423.xml"/><Relationship Id="rId51" Type="http://schemas.openxmlformats.org/officeDocument/2006/relationships/tags" Target="../tags/tag422.xml"/><Relationship Id="rId50" Type="http://schemas.openxmlformats.org/officeDocument/2006/relationships/tags" Target="../tags/tag421.xml"/><Relationship Id="rId5" Type="http://schemas.openxmlformats.org/officeDocument/2006/relationships/slideLayout" Target="../slideLayouts/slideLayout5.xml"/><Relationship Id="rId49" Type="http://schemas.openxmlformats.org/officeDocument/2006/relationships/tags" Target="../tags/tag420.xml"/><Relationship Id="rId48" Type="http://schemas.openxmlformats.org/officeDocument/2006/relationships/tags" Target="../tags/tag419.xml"/><Relationship Id="rId47" Type="http://schemas.openxmlformats.org/officeDocument/2006/relationships/tags" Target="../tags/tag418.xml"/><Relationship Id="rId46" Type="http://schemas.openxmlformats.org/officeDocument/2006/relationships/tags" Target="../tags/tag417.xml"/><Relationship Id="rId45" Type="http://schemas.openxmlformats.org/officeDocument/2006/relationships/tags" Target="../tags/tag416.xml"/><Relationship Id="rId44" Type="http://schemas.openxmlformats.org/officeDocument/2006/relationships/tags" Target="../tags/tag415.xml"/><Relationship Id="rId43" Type="http://schemas.openxmlformats.org/officeDocument/2006/relationships/tags" Target="../tags/tag414.xml"/><Relationship Id="rId42" Type="http://schemas.openxmlformats.org/officeDocument/2006/relationships/tags" Target="../tags/tag413.xml"/><Relationship Id="rId41" Type="http://schemas.openxmlformats.org/officeDocument/2006/relationships/tags" Target="../tags/tag412.xml"/><Relationship Id="rId40" Type="http://schemas.openxmlformats.org/officeDocument/2006/relationships/tags" Target="../tags/tag411.xml"/><Relationship Id="rId4" Type="http://schemas.openxmlformats.org/officeDocument/2006/relationships/slideLayout" Target="../slideLayouts/slideLayout4.xml"/><Relationship Id="rId39" Type="http://schemas.openxmlformats.org/officeDocument/2006/relationships/tags" Target="../tags/tag410.xml"/><Relationship Id="rId38" Type="http://schemas.openxmlformats.org/officeDocument/2006/relationships/tags" Target="../tags/tag409.xml"/><Relationship Id="rId37" Type="http://schemas.openxmlformats.org/officeDocument/2006/relationships/tags" Target="../tags/tag408.xml"/><Relationship Id="rId36" Type="http://schemas.openxmlformats.org/officeDocument/2006/relationships/tags" Target="../tags/tag407.xml"/><Relationship Id="rId35" Type="http://schemas.openxmlformats.org/officeDocument/2006/relationships/tags" Target="../tags/tag406.xml"/><Relationship Id="rId34" Type="http://schemas.openxmlformats.org/officeDocument/2006/relationships/tags" Target="../tags/tag405.xml"/><Relationship Id="rId33" Type="http://schemas.openxmlformats.org/officeDocument/2006/relationships/tags" Target="../tags/tag404.xml"/><Relationship Id="rId32" Type="http://schemas.openxmlformats.org/officeDocument/2006/relationships/tags" Target="../tags/tag403.xml"/><Relationship Id="rId31" Type="http://schemas.openxmlformats.org/officeDocument/2006/relationships/tags" Target="../tags/tag402.xml"/><Relationship Id="rId30" Type="http://schemas.openxmlformats.org/officeDocument/2006/relationships/tags" Target="../tags/tag401.xml"/><Relationship Id="rId3" Type="http://schemas.openxmlformats.org/officeDocument/2006/relationships/slideLayout" Target="../slideLayouts/slideLayout3.xml"/><Relationship Id="rId29" Type="http://schemas.openxmlformats.org/officeDocument/2006/relationships/tags" Target="../tags/tag400.xml"/><Relationship Id="rId28" Type="http://schemas.openxmlformats.org/officeDocument/2006/relationships/tags" Target="../tags/tag399.xml"/><Relationship Id="rId27" Type="http://schemas.openxmlformats.org/officeDocument/2006/relationships/tags" Target="../tags/tag398.xml"/><Relationship Id="rId26" Type="http://schemas.openxmlformats.org/officeDocument/2006/relationships/tags" Target="../tags/tag397.xml"/><Relationship Id="rId25" Type="http://schemas.openxmlformats.org/officeDocument/2006/relationships/tags" Target="../tags/tag396.xml"/><Relationship Id="rId24" Type="http://schemas.openxmlformats.org/officeDocument/2006/relationships/tags" Target="../tags/tag395.xml"/><Relationship Id="rId23" Type="http://schemas.openxmlformats.org/officeDocument/2006/relationships/tags" Target="../tags/tag394.xml"/><Relationship Id="rId22" Type="http://schemas.openxmlformats.org/officeDocument/2006/relationships/tags" Target="../tags/tag393.xml"/><Relationship Id="rId21" Type="http://schemas.openxmlformats.org/officeDocument/2006/relationships/tags" Target="../tags/tag392.xml"/><Relationship Id="rId20" Type="http://schemas.openxmlformats.org/officeDocument/2006/relationships/tags" Target="../tags/tag391.xml"/><Relationship Id="rId2" Type="http://schemas.openxmlformats.org/officeDocument/2006/relationships/slideLayout" Target="../slideLayouts/slideLayout2.xml"/><Relationship Id="rId19" Type="http://schemas.openxmlformats.org/officeDocument/2006/relationships/tags" Target="../tags/tag390.xml"/><Relationship Id="rId18" Type="http://schemas.openxmlformats.org/officeDocument/2006/relationships/tags" Target="../tags/tag389.xml"/><Relationship Id="rId17" Type="http://schemas.openxmlformats.org/officeDocument/2006/relationships/tags" Target="../tags/tag388.xml"/><Relationship Id="rId16" Type="http://schemas.openxmlformats.org/officeDocument/2006/relationships/tags" Target="../tags/tag387.xml"/><Relationship Id="rId15" Type="http://schemas.openxmlformats.org/officeDocument/2006/relationships/tags" Target="../tags/tag386.xml"/><Relationship Id="rId14" Type="http://schemas.openxmlformats.org/officeDocument/2006/relationships/tags" Target="../tags/tag385.xml"/><Relationship Id="rId13" Type="http://schemas.openxmlformats.org/officeDocument/2006/relationships/tags" Target="../tags/tag384.xml"/><Relationship Id="rId12" Type="http://schemas.openxmlformats.org/officeDocument/2006/relationships/tags" Target="../tags/tag383.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矩形 38"/>
          <p:cNvSpPr/>
          <p:nvPr userDrawn="1">
            <p:custDataLst>
              <p:tags r:id="rId12"/>
            </p:custDataLst>
          </p:nvPr>
        </p:nvSpPr>
        <p:spPr>
          <a:xfrm>
            <a:off x="0" y="0"/>
            <a:ext cx="12192000" cy="6858635"/>
          </a:xfrm>
          <a:prstGeom prst="rect">
            <a:avLst/>
          </a:prstGeom>
          <a:noFill/>
          <a:ln w="254000">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标题占位符 1"/>
          <p:cNvSpPr>
            <a:spLocks noGrp="1"/>
          </p:cNvSpPr>
          <p:nvPr>
            <p:ph type="title"/>
            <p:custDataLst>
              <p:tags r:id="rId13"/>
            </p:custDataLst>
          </p:nvPr>
        </p:nvSpPr>
        <p:spPr>
          <a:xfrm>
            <a:off x="838200" y="457790"/>
            <a:ext cx="10515600" cy="864000"/>
          </a:xfrm>
          <a:prstGeom prst="rect">
            <a:avLst/>
          </a:prstGeom>
        </p:spPr>
        <p:txBody>
          <a:bodyPr vert="horz" lIns="0" tIns="0" rIns="0" bIns="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838200" y="1364400"/>
            <a:ext cx="10515600" cy="4813200"/>
          </a:xfrm>
          <a:prstGeom prst="rect">
            <a:avLst/>
          </a:prstGeom>
        </p:spPr>
        <p:txBody>
          <a:bodyPr vert="horz" lIns="0" tIns="0" rIns="0" bIns="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2"/>
            <p:custDataLst>
              <p:tags r:id="rId15"/>
            </p:custDataLst>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custDataLst>
              <p:tags r:id="rId17"/>
            </p:custDataLst>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cxnSp>
        <p:nvCxnSpPr>
          <p:cNvPr id="9" name="直接连接符 8"/>
          <p:cNvCxnSpPr/>
          <p:nvPr userDrawn="1">
            <p:custDataLst>
              <p:tags r:id="rId18"/>
            </p:custDataLst>
          </p:nvPr>
        </p:nvCxnSpPr>
        <p:spPr>
          <a:xfrm>
            <a:off x="149225" y="37782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custDataLst>
              <p:tags r:id="rId19"/>
            </p:custDataLst>
          </p:nvPr>
        </p:nvCxnSpPr>
        <p:spPr>
          <a:xfrm>
            <a:off x="149225" y="59944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custDataLst>
              <p:tags r:id="rId20"/>
            </p:custDataLst>
          </p:nvPr>
        </p:nvCxnSpPr>
        <p:spPr>
          <a:xfrm>
            <a:off x="149225" y="82042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custDataLst>
              <p:tags r:id="rId21"/>
            </p:custDataLst>
          </p:nvPr>
        </p:nvCxnSpPr>
        <p:spPr>
          <a:xfrm>
            <a:off x="149225" y="104203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custDataLst>
              <p:tags r:id="rId22"/>
            </p:custDataLst>
          </p:nvPr>
        </p:nvCxnSpPr>
        <p:spPr>
          <a:xfrm>
            <a:off x="149225" y="126301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custDataLst>
              <p:tags r:id="rId23"/>
            </p:custDataLst>
          </p:nvPr>
        </p:nvCxnSpPr>
        <p:spPr>
          <a:xfrm>
            <a:off x="149225" y="148463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custDataLst>
              <p:tags r:id="rId24"/>
            </p:custDataLst>
          </p:nvPr>
        </p:nvCxnSpPr>
        <p:spPr>
          <a:xfrm>
            <a:off x="149225" y="170561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custDataLst>
              <p:tags r:id="rId25"/>
            </p:custDataLst>
          </p:nvPr>
        </p:nvCxnSpPr>
        <p:spPr>
          <a:xfrm>
            <a:off x="149225" y="214820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custDataLst>
              <p:tags r:id="rId26"/>
            </p:custDataLst>
          </p:nvPr>
        </p:nvCxnSpPr>
        <p:spPr>
          <a:xfrm>
            <a:off x="149225" y="192722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custDataLst>
              <p:tags r:id="rId27"/>
            </p:custDataLst>
          </p:nvPr>
        </p:nvCxnSpPr>
        <p:spPr>
          <a:xfrm>
            <a:off x="149225" y="236982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userDrawn="1">
            <p:custDataLst>
              <p:tags r:id="rId28"/>
            </p:custDataLst>
          </p:nvPr>
        </p:nvCxnSpPr>
        <p:spPr>
          <a:xfrm>
            <a:off x="149225" y="259080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custDataLst>
              <p:tags r:id="rId29"/>
            </p:custDataLst>
          </p:nvPr>
        </p:nvCxnSpPr>
        <p:spPr>
          <a:xfrm>
            <a:off x="149225" y="281241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custDataLst>
              <p:tags r:id="rId30"/>
            </p:custDataLst>
          </p:nvPr>
        </p:nvCxnSpPr>
        <p:spPr>
          <a:xfrm>
            <a:off x="149225" y="303339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custDataLst>
              <p:tags r:id="rId31"/>
            </p:custDataLst>
          </p:nvPr>
        </p:nvCxnSpPr>
        <p:spPr>
          <a:xfrm>
            <a:off x="149225" y="325501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custDataLst>
              <p:tags r:id="rId32"/>
            </p:custDataLst>
          </p:nvPr>
        </p:nvCxnSpPr>
        <p:spPr>
          <a:xfrm>
            <a:off x="149225" y="347599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userDrawn="1">
            <p:custDataLst>
              <p:tags r:id="rId33"/>
            </p:custDataLst>
          </p:nvPr>
        </p:nvCxnSpPr>
        <p:spPr>
          <a:xfrm>
            <a:off x="149225" y="369760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userDrawn="1">
            <p:custDataLst>
              <p:tags r:id="rId34"/>
            </p:custDataLst>
          </p:nvPr>
        </p:nvCxnSpPr>
        <p:spPr>
          <a:xfrm>
            <a:off x="149225" y="391858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custDataLst>
              <p:tags r:id="rId35"/>
            </p:custDataLst>
          </p:nvPr>
        </p:nvCxnSpPr>
        <p:spPr>
          <a:xfrm>
            <a:off x="149225" y="414020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userDrawn="1">
            <p:custDataLst>
              <p:tags r:id="rId36"/>
            </p:custDataLst>
          </p:nvPr>
        </p:nvCxnSpPr>
        <p:spPr>
          <a:xfrm>
            <a:off x="149225" y="436118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userDrawn="1">
            <p:custDataLst>
              <p:tags r:id="rId37"/>
            </p:custDataLst>
          </p:nvPr>
        </p:nvCxnSpPr>
        <p:spPr>
          <a:xfrm>
            <a:off x="149225" y="458279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userDrawn="1">
            <p:custDataLst>
              <p:tags r:id="rId38"/>
            </p:custDataLst>
          </p:nvPr>
        </p:nvCxnSpPr>
        <p:spPr>
          <a:xfrm>
            <a:off x="149225" y="480377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custDataLst>
              <p:tags r:id="rId39"/>
            </p:custDataLst>
          </p:nvPr>
        </p:nvCxnSpPr>
        <p:spPr>
          <a:xfrm>
            <a:off x="149225" y="502539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userDrawn="1">
            <p:custDataLst>
              <p:tags r:id="rId40"/>
            </p:custDataLst>
          </p:nvPr>
        </p:nvCxnSpPr>
        <p:spPr>
          <a:xfrm>
            <a:off x="149225" y="524637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userDrawn="1">
            <p:custDataLst>
              <p:tags r:id="rId41"/>
            </p:custDataLst>
          </p:nvPr>
        </p:nvCxnSpPr>
        <p:spPr>
          <a:xfrm>
            <a:off x="149225" y="591058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userDrawn="1">
            <p:custDataLst>
              <p:tags r:id="rId42"/>
            </p:custDataLst>
          </p:nvPr>
        </p:nvCxnSpPr>
        <p:spPr>
          <a:xfrm>
            <a:off x="149225" y="613156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userDrawn="1">
            <p:custDataLst>
              <p:tags r:id="rId43"/>
            </p:custDataLst>
          </p:nvPr>
        </p:nvCxnSpPr>
        <p:spPr>
          <a:xfrm>
            <a:off x="149225" y="635317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userDrawn="1">
            <p:custDataLst>
              <p:tags r:id="rId44"/>
            </p:custDataLst>
          </p:nvPr>
        </p:nvCxnSpPr>
        <p:spPr>
          <a:xfrm>
            <a:off x="149225" y="546798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userDrawn="1">
            <p:custDataLst>
              <p:tags r:id="rId45"/>
            </p:custDataLst>
          </p:nvPr>
        </p:nvCxnSpPr>
        <p:spPr>
          <a:xfrm>
            <a:off x="149225" y="657415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userDrawn="1">
            <p:custDataLst>
              <p:tags r:id="rId46"/>
            </p:custDataLst>
          </p:nvPr>
        </p:nvCxnSpPr>
        <p:spPr>
          <a:xfrm>
            <a:off x="149225" y="568896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userDrawn="1">
            <p:custDataLst>
              <p:tags r:id="rId47"/>
            </p:custDataLst>
          </p:nvPr>
        </p:nvCxnSpPr>
        <p:spPr>
          <a:xfrm rot="5400000">
            <a:off x="374713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userDrawn="1">
            <p:custDataLst>
              <p:tags r:id="rId48"/>
            </p:custDataLst>
          </p:nvPr>
        </p:nvCxnSpPr>
        <p:spPr>
          <a:xfrm rot="5400000">
            <a:off x="351155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userDrawn="1">
            <p:custDataLst>
              <p:tags r:id="rId49"/>
            </p:custDataLst>
          </p:nvPr>
        </p:nvCxnSpPr>
        <p:spPr>
          <a:xfrm rot="5400000">
            <a:off x="327596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userDrawn="1">
            <p:custDataLst>
              <p:tags r:id="rId50"/>
            </p:custDataLst>
          </p:nvPr>
        </p:nvCxnSpPr>
        <p:spPr>
          <a:xfrm rot="5400000">
            <a:off x="304038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userDrawn="1">
            <p:custDataLst>
              <p:tags r:id="rId51"/>
            </p:custDataLst>
          </p:nvPr>
        </p:nvCxnSpPr>
        <p:spPr>
          <a:xfrm rot="5400000">
            <a:off x="280416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userDrawn="1">
            <p:custDataLst>
              <p:tags r:id="rId52"/>
            </p:custDataLst>
          </p:nvPr>
        </p:nvCxnSpPr>
        <p:spPr>
          <a:xfrm rot="5400000">
            <a:off x="256857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userDrawn="1">
            <p:custDataLst>
              <p:tags r:id="rId53"/>
            </p:custDataLst>
          </p:nvPr>
        </p:nvCxnSpPr>
        <p:spPr>
          <a:xfrm rot="5400000">
            <a:off x="233299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userDrawn="1">
            <p:custDataLst>
              <p:tags r:id="rId54"/>
            </p:custDataLst>
          </p:nvPr>
        </p:nvCxnSpPr>
        <p:spPr>
          <a:xfrm rot="5400000">
            <a:off x="186118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userDrawn="1">
            <p:custDataLst>
              <p:tags r:id="rId55"/>
            </p:custDataLst>
          </p:nvPr>
        </p:nvCxnSpPr>
        <p:spPr>
          <a:xfrm rot="5400000">
            <a:off x="209677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userDrawn="1">
            <p:custDataLst>
              <p:tags r:id="rId56"/>
            </p:custDataLst>
          </p:nvPr>
        </p:nvCxnSpPr>
        <p:spPr>
          <a:xfrm rot="5400000">
            <a:off x="162560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userDrawn="1">
            <p:custDataLst>
              <p:tags r:id="rId57"/>
            </p:custDataLst>
          </p:nvPr>
        </p:nvCxnSpPr>
        <p:spPr>
          <a:xfrm rot="5400000">
            <a:off x="139001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userDrawn="1">
            <p:custDataLst>
              <p:tags r:id="rId58"/>
            </p:custDataLst>
          </p:nvPr>
        </p:nvCxnSpPr>
        <p:spPr>
          <a:xfrm rot="5400000">
            <a:off x="115379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userDrawn="1">
            <p:custDataLst>
              <p:tags r:id="rId59"/>
            </p:custDataLst>
          </p:nvPr>
        </p:nvCxnSpPr>
        <p:spPr>
          <a:xfrm rot="5400000">
            <a:off x="91821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userDrawn="1">
            <p:custDataLst>
              <p:tags r:id="rId60"/>
            </p:custDataLst>
          </p:nvPr>
        </p:nvCxnSpPr>
        <p:spPr>
          <a:xfrm rot="5400000">
            <a:off x="68262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userDrawn="1">
            <p:custDataLst>
              <p:tags r:id="rId61"/>
            </p:custDataLst>
          </p:nvPr>
        </p:nvCxnSpPr>
        <p:spPr>
          <a:xfrm rot="5400000">
            <a:off x="44640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userDrawn="1">
            <p:custDataLst>
              <p:tags r:id="rId62"/>
            </p:custDataLst>
          </p:nvPr>
        </p:nvCxnSpPr>
        <p:spPr>
          <a:xfrm rot="5400000">
            <a:off x="21082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userDrawn="1">
            <p:custDataLst>
              <p:tags r:id="rId63"/>
            </p:custDataLst>
          </p:nvPr>
        </p:nvCxnSpPr>
        <p:spPr>
          <a:xfrm rot="5400000">
            <a:off x="-2476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userDrawn="1">
            <p:custDataLst>
              <p:tags r:id="rId64"/>
            </p:custDataLst>
          </p:nvPr>
        </p:nvCxnSpPr>
        <p:spPr>
          <a:xfrm rot="5400000">
            <a:off x="-25844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userDrawn="1">
            <p:custDataLst>
              <p:tags r:id="rId65"/>
            </p:custDataLst>
          </p:nvPr>
        </p:nvCxnSpPr>
        <p:spPr>
          <a:xfrm rot="5400000">
            <a:off x="-49466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userDrawn="1">
            <p:custDataLst>
              <p:tags r:id="rId66"/>
            </p:custDataLst>
          </p:nvPr>
        </p:nvCxnSpPr>
        <p:spPr>
          <a:xfrm rot="5400000">
            <a:off x="-73025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userDrawn="1">
            <p:custDataLst>
              <p:tags r:id="rId67"/>
            </p:custDataLst>
          </p:nvPr>
        </p:nvCxnSpPr>
        <p:spPr>
          <a:xfrm rot="5400000">
            <a:off x="-96583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userDrawn="1">
            <p:custDataLst>
              <p:tags r:id="rId68"/>
            </p:custDataLst>
          </p:nvPr>
        </p:nvCxnSpPr>
        <p:spPr>
          <a:xfrm rot="5400000">
            <a:off x="-120205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userDrawn="1">
            <p:custDataLst>
              <p:tags r:id="rId69"/>
            </p:custDataLst>
          </p:nvPr>
        </p:nvCxnSpPr>
        <p:spPr>
          <a:xfrm rot="5400000">
            <a:off x="-143764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userDrawn="1">
            <p:custDataLst>
              <p:tags r:id="rId70"/>
            </p:custDataLst>
          </p:nvPr>
        </p:nvCxnSpPr>
        <p:spPr>
          <a:xfrm rot="5400000">
            <a:off x="-214503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userDrawn="1">
            <p:custDataLst>
              <p:tags r:id="rId71"/>
            </p:custDataLst>
          </p:nvPr>
        </p:nvCxnSpPr>
        <p:spPr>
          <a:xfrm rot="5400000">
            <a:off x="-238061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userDrawn="1">
            <p:custDataLst>
              <p:tags r:id="rId72"/>
            </p:custDataLst>
          </p:nvPr>
        </p:nvCxnSpPr>
        <p:spPr>
          <a:xfrm rot="5400000">
            <a:off x="-261620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userDrawn="1">
            <p:custDataLst>
              <p:tags r:id="rId73"/>
            </p:custDataLst>
          </p:nvPr>
        </p:nvCxnSpPr>
        <p:spPr>
          <a:xfrm rot="5400000">
            <a:off x="-167322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userDrawn="1">
            <p:custDataLst>
              <p:tags r:id="rId74"/>
            </p:custDataLst>
          </p:nvPr>
        </p:nvCxnSpPr>
        <p:spPr>
          <a:xfrm rot="5400000">
            <a:off x="-285242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userDrawn="1">
            <p:custDataLst>
              <p:tags r:id="rId75"/>
            </p:custDataLst>
          </p:nvPr>
        </p:nvCxnSpPr>
        <p:spPr>
          <a:xfrm rot="5400000">
            <a:off x="-190944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userDrawn="1">
            <p:custDataLst>
              <p:tags r:id="rId76"/>
            </p:custDataLst>
          </p:nvPr>
        </p:nvCxnSpPr>
        <p:spPr>
          <a:xfrm rot="5400000">
            <a:off x="869950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userDrawn="1">
            <p:custDataLst>
              <p:tags r:id="rId77"/>
            </p:custDataLst>
          </p:nvPr>
        </p:nvCxnSpPr>
        <p:spPr>
          <a:xfrm rot="5400000">
            <a:off x="846264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userDrawn="1">
            <p:custDataLst>
              <p:tags r:id="rId78"/>
            </p:custDataLst>
          </p:nvPr>
        </p:nvCxnSpPr>
        <p:spPr>
          <a:xfrm rot="5400000">
            <a:off x="822706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userDrawn="1">
            <p:custDataLst>
              <p:tags r:id="rId79"/>
            </p:custDataLst>
          </p:nvPr>
        </p:nvCxnSpPr>
        <p:spPr>
          <a:xfrm rot="5400000">
            <a:off x="799147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userDrawn="1">
            <p:custDataLst>
              <p:tags r:id="rId80"/>
            </p:custDataLst>
          </p:nvPr>
        </p:nvCxnSpPr>
        <p:spPr>
          <a:xfrm rot="5400000">
            <a:off x="775525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userDrawn="1">
            <p:custDataLst>
              <p:tags r:id="rId81"/>
            </p:custDataLst>
          </p:nvPr>
        </p:nvCxnSpPr>
        <p:spPr>
          <a:xfrm rot="5400000">
            <a:off x="751967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userDrawn="1">
            <p:custDataLst>
              <p:tags r:id="rId82"/>
            </p:custDataLst>
          </p:nvPr>
        </p:nvCxnSpPr>
        <p:spPr>
          <a:xfrm rot="5400000">
            <a:off x="728408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userDrawn="1">
            <p:custDataLst>
              <p:tags r:id="rId83"/>
            </p:custDataLst>
          </p:nvPr>
        </p:nvCxnSpPr>
        <p:spPr>
          <a:xfrm rot="5400000">
            <a:off x="704850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userDrawn="1">
            <p:custDataLst>
              <p:tags r:id="rId84"/>
            </p:custDataLst>
          </p:nvPr>
        </p:nvCxnSpPr>
        <p:spPr>
          <a:xfrm rot="5400000">
            <a:off x="681228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userDrawn="1">
            <p:custDataLst>
              <p:tags r:id="rId85"/>
            </p:custDataLst>
          </p:nvPr>
        </p:nvCxnSpPr>
        <p:spPr>
          <a:xfrm rot="5400000">
            <a:off x="657669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userDrawn="1">
            <p:custDataLst>
              <p:tags r:id="rId86"/>
            </p:custDataLst>
          </p:nvPr>
        </p:nvCxnSpPr>
        <p:spPr>
          <a:xfrm rot="5400000">
            <a:off x="634111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userDrawn="1">
            <p:custDataLst>
              <p:tags r:id="rId87"/>
            </p:custDataLst>
          </p:nvPr>
        </p:nvCxnSpPr>
        <p:spPr>
          <a:xfrm rot="5400000">
            <a:off x="610489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userDrawn="1">
            <p:custDataLst>
              <p:tags r:id="rId88"/>
            </p:custDataLst>
          </p:nvPr>
        </p:nvCxnSpPr>
        <p:spPr>
          <a:xfrm rot="5400000">
            <a:off x="586930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userDrawn="1">
            <p:custDataLst>
              <p:tags r:id="rId89"/>
            </p:custDataLst>
          </p:nvPr>
        </p:nvCxnSpPr>
        <p:spPr>
          <a:xfrm rot="5400000">
            <a:off x="563372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userDrawn="1">
            <p:custDataLst>
              <p:tags r:id="rId90"/>
            </p:custDataLst>
          </p:nvPr>
        </p:nvCxnSpPr>
        <p:spPr>
          <a:xfrm rot="5400000">
            <a:off x="539813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userDrawn="1">
            <p:custDataLst>
              <p:tags r:id="rId91"/>
            </p:custDataLst>
          </p:nvPr>
        </p:nvCxnSpPr>
        <p:spPr>
          <a:xfrm rot="5400000">
            <a:off x="469074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userDrawn="1">
            <p:custDataLst>
              <p:tags r:id="rId92"/>
            </p:custDataLst>
          </p:nvPr>
        </p:nvCxnSpPr>
        <p:spPr>
          <a:xfrm rot="5400000">
            <a:off x="445452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userDrawn="1">
            <p:custDataLst>
              <p:tags r:id="rId93"/>
            </p:custDataLst>
          </p:nvPr>
        </p:nvCxnSpPr>
        <p:spPr>
          <a:xfrm rot="5400000">
            <a:off x="421894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userDrawn="1">
            <p:custDataLst>
              <p:tags r:id="rId94"/>
            </p:custDataLst>
          </p:nvPr>
        </p:nvCxnSpPr>
        <p:spPr>
          <a:xfrm rot="5400000">
            <a:off x="516191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userDrawn="1">
            <p:custDataLst>
              <p:tags r:id="rId95"/>
            </p:custDataLst>
          </p:nvPr>
        </p:nvCxnSpPr>
        <p:spPr>
          <a:xfrm rot="5400000">
            <a:off x="398335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userDrawn="1">
            <p:custDataLst>
              <p:tags r:id="rId96"/>
            </p:custDataLst>
          </p:nvPr>
        </p:nvCxnSpPr>
        <p:spPr>
          <a:xfrm rot="5400000">
            <a:off x="492633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sp>
        <p:nvSpPr>
          <p:cNvPr id="8" name="KSO_TEMPLATE" hidden="1"/>
          <p:cNvSpPr/>
          <p:nvPr userDrawn="1">
            <p:custDataLst>
              <p:tags r:id="rId97"/>
            </p:custDataLst>
          </p:nvPr>
        </p:nvSpPr>
        <p:spPr>
          <a:xfrm>
            <a:off x="0" y="0"/>
            <a:ext cx="0" cy="0"/>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100000"/>
        </a:lnSpc>
        <a:spcBef>
          <a:spcPct val="0"/>
        </a:spcBef>
        <a:buNone/>
        <a:defRPr sz="4000" b="1" kern="1200">
          <a:solidFill>
            <a:schemeClr val="accent6"/>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9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9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9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9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9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tags" Target="../tags/tag474.xml"/><Relationship Id="rId5" Type="http://schemas.openxmlformats.org/officeDocument/2006/relationships/tags" Target="../tags/tag473.xml"/><Relationship Id="rId4" Type="http://schemas.openxmlformats.org/officeDocument/2006/relationships/tags" Target="../tags/tag472.xml"/><Relationship Id="rId3" Type="http://schemas.openxmlformats.org/officeDocument/2006/relationships/tags" Target="../tags/tag471.xml"/><Relationship Id="rId2" Type="http://schemas.openxmlformats.org/officeDocument/2006/relationships/tags" Target="../tags/tag470.xml"/><Relationship Id="rId1" Type="http://schemas.openxmlformats.org/officeDocument/2006/relationships/tags" Target="../tags/tag469.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503.xml"/><Relationship Id="rId2" Type="http://schemas.openxmlformats.org/officeDocument/2006/relationships/tags" Target="../tags/tag502.xml"/><Relationship Id="rId1" Type="http://schemas.openxmlformats.org/officeDocument/2006/relationships/tags" Target="../tags/tag501.xml"/></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3.xml"/><Relationship Id="rId7" Type="http://schemas.openxmlformats.org/officeDocument/2006/relationships/tags" Target="../tags/tag508.xml"/><Relationship Id="rId6" Type="http://schemas.openxmlformats.org/officeDocument/2006/relationships/image" Target="../media/image9.png"/><Relationship Id="rId5" Type="http://schemas.openxmlformats.org/officeDocument/2006/relationships/tags" Target="../tags/tag507.xml"/><Relationship Id="rId4" Type="http://schemas.openxmlformats.org/officeDocument/2006/relationships/image" Target="../media/image8.png"/><Relationship Id="rId3" Type="http://schemas.openxmlformats.org/officeDocument/2006/relationships/tags" Target="../tags/tag506.xml"/><Relationship Id="rId2" Type="http://schemas.openxmlformats.org/officeDocument/2006/relationships/tags" Target="../tags/tag505.xml"/><Relationship Id="rId1" Type="http://schemas.openxmlformats.org/officeDocument/2006/relationships/tags" Target="../tags/tag504.xml"/></Relationships>
</file>

<file path=ppt/slides/_rels/slide12.xml.rels><?xml version="1.0" encoding="UTF-8" standalone="yes"?>
<Relationships xmlns="http://schemas.openxmlformats.org/package/2006/relationships"><Relationship Id="rId9" Type="http://schemas.openxmlformats.org/officeDocument/2006/relationships/tags" Target="../tags/tag514.xml"/><Relationship Id="rId8" Type="http://schemas.openxmlformats.org/officeDocument/2006/relationships/image" Target="../media/image12.png"/><Relationship Id="rId7" Type="http://schemas.openxmlformats.org/officeDocument/2006/relationships/tags" Target="../tags/tag513.xml"/><Relationship Id="rId6" Type="http://schemas.openxmlformats.org/officeDocument/2006/relationships/image" Target="../media/image11.png"/><Relationship Id="rId5" Type="http://schemas.openxmlformats.org/officeDocument/2006/relationships/tags" Target="../tags/tag512.xml"/><Relationship Id="rId4" Type="http://schemas.openxmlformats.org/officeDocument/2006/relationships/image" Target="../media/image10.png"/><Relationship Id="rId3" Type="http://schemas.openxmlformats.org/officeDocument/2006/relationships/tags" Target="../tags/tag511.xml"/><Relationship Id="rId2" Type="http://schemas.openxmlformats.org/officeDocument/2006/relationships/tags" Target="../tags/tag510.xml"/><Relationship Id="rId13" Type="http://schemas.openxmlformats.org/officeDocument/2006/relationships/notesSlide" Target="../notesSlides/notesSlide9.xml"/><Relationship Id="rId12" Type="http://schemas.openxmlformats.org/officeDocument/2006/relationships/slideLayout" Target="../slideLayouts/slideLayout3.xml"/><Relationship Id="rId11" Type="http://schemas.openxmlformats.org/officeDocument/2006/relationships/tags" Target="../tags/tag515.xml"/><Relationship Id="rId10" Type="http://schemas.openxmlformats.org/officeDocument/2006/relationships/image" Target="../media/image13.png"/><Relationship Id="rId1" Type="http://schemas.openxmlformats.org/officeDocument/2006/relationships/tags" Target="../tags/tag509.xml"/></Relationships>
</file>

<file path=ppt/slides/_rels/slide13.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3.xml"/><Relationship Id="rId7" Type="http://schemas.openxmlformats.org/officeDocument/2006/relationships/tags" Target="../tags/tag520.xml"/><Relationship Id="rId6" Type="http://schemas.openxmlformats.org/officeDocument/2006/relationships/image" Target="../media/image15.png"/><Relationship Id="rId5" Type="http://schemas.openxmlformats.org/officeDocument/2006/relationships/tags" Target="../tags/tag519.xml"/><Relationship Id="rId4" Type="http://schemas.openxmlformats.org/officeDocument/2006/relationships/image" Target="../media/image14.png"/><Relationship Id="rId3" Type="http://schemas.openxmlformats.org/officeDocument/2006/relationships/tags" Target="../tags/tag518.xml"/><Relationship Id="rId2" Type="http://schemas.openxmlformats.org/officeDocument/2006/relationships/tags" Target="../tags/tag517.xml"/><Relationship Id="rId1" Type="http://schemas.openxmlformats.org/officeDocument/2006/relationships/tags" Target="../tags/tag516.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3.xml"/><Relationship Id="rId3" Type="http://schemas.openxmlformats.org/officeDocument/2006/relationships/tags" Target="../tags/tag523.xml"/><Relationship Id="rId2" Type="http://schemas.openxmlformats.org/officeDocument/2006/relationships/tags" Target="../tags/tag522.xml"/><Relationship Id="rId1" Type="http://schemas.openxmlformats.org/officeDocument/2006/relationships/tags" Target="../tags/tag521.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526.xml"/><Relationship Id="rId2" Type="http://schemas.openxmlformats.org/officeDocument/2006/relationships/tags" Target="../tags/tag525.xml"/><Relationship Id="rId1" Type="http://schemas.openxmlformats.org/officeDocument/2006/relationships/tags" Target="../tags/tag524.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3.xml"/><Relationship Id="rId3" Type="http://schemas.openxmlformats.org/officeDocument/2006/relationships/tags" Target="../tags/tag529.xml"/><Relationship Id="rId2" Type="http://schemas.openxmlformats.org/officeDocument/2006/relationships/tags" Target="../tags/tag528.xml"/><Relationship Id="rId1" Type="http://schemas.openxmlformats.org/officeDocument/2006/relationships/tags" Target="../tags/tag527.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1.xml"/><Relationship Id="rId3" Type="http://schemas.openxmlformats.org/officeDocument/2006/relationships/tags" Target="../tags/tag532.xml"/><Relationship Id="rId2" Type="http://schemas.openxmlformats.org/officeDocument/2006/relationships/tags" Target="../tags/tag531.xml"/><Relationship Id="rId1" Type="http://schemas.openxmlformats.org/officeDocument/2006/relationships/tags" Target="../tags/tag530.xml"/></Relationships>
</file>

<file path=ppt/slides/_rels/slide2.xml.rels><?xml version="1.0" encoding="UTF-8" standalone="yes"?>
<Relationships xmlns="http://schemas.openxmlformats.org/package/2006/relationships"><Relationship Id="rId9" Type="http://schemas.openxmlformats.org/officeDocument/2006/relationships/tags" Target="../tags/tag483.xml"/><Relationship Id="rId8" Type="http://schemas.openxmlformats.org/officeDocument/2006/relationships/tags" Target="../tags/tag482.xml"/><Relationship Id="rId7" Type="http://schemas.openxmlformats.org/officeDocument/2006/relationships/tags" Target="../tags/tag481.xml"/><Relationship Id="rId6" Type="http://schemas.openxmlformats.org/officeDocument/2006/relationships/tags" Target="../tags/tag480.xml"/><Relationship Id="rId5" Type="http://schemas.openxmlformats.org/officeDocument/2006/relationships/tags" Target="../tags/tag479.xml"/><Relationship Id="rId4" Type="http://schemas.openxmlformats.org/officeDocument/2006/relationships/tags" Target="../tags/tag478.xml"/><Relationship Id="rId3" Type="http://schemas.openxmlformats.org/officeDocument/2006/relationships/tags" Target="../tags/tag477.xml"/><Relationship Id="rId2" Type="http://schemas.openxmlformats.org/officeDocument/2006/relationships/tags" Target="../tags/tag476.xml"/><Relationship Id="rId12" Type="http://schemas.openxmlformats.org/officeDocument/2006/relationships/notesSlide" Target="../notesSlides/notesSlide2.xml"/><Relationship Id="rId11" Type="http://schemas.openxmlformats.org/officeDocument/2006/relationships/slideLayout" Target="../slideLayouts/slideLayout3.xml"/><Relationship Id="rId10" Type="http://schemas.openxmlformats.org/officeDocument/2006/relationships/tags" Target="../tags/tag484.xml"/><Relationship Id="rId1" Type="http://schemas.openxmlformats.org/officeDocument/2006/relationships/tags" Target="../tags/tag475.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487.xml"/><Relationship Id="rId2" Type="http://schemas.openxmlformats.org/officeDocument/2006/relationships/tags" Target="../tags/tag486.xml"/><Relationship Id="rId1" Type="http://schemas.openxmlformats.org/officeDocument/2006/relationships/tags" Target="../tags/tag485.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3.xml"/><Relationship Id="rId3" Type="http://schemas.openxmlformats.org/officeDocument/2006/relationships/tags" Target="../tags/tag490.xml"/><Relationship Id="rId2" Type="http://schemas.openxmlformats.org/officeDocument/2006/relationships/tags" Target="../tags/tag489.xml"/><Relationship Id="rId1" Type="http://schemas.openxmlformats.org/officeDocument/2006/relationships/tags" Target="../tags/tag488.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493.xml"/><Relationship Id="rId2" Type="http://schemas.openxmlformats.org/officeDocument/2006/relationships/tags" Target="../tags/tag492.xml"/><Relationship Id="rId1" Type="http://schemas.openxmlformats.org/officeDocument/2006/relationships/tags" Target="../tags/tag491.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tags" Target="../tags/tag494.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tags" Target="../tags/tag496.xml"/><Relationship Id="rId2" Type="http://schemas.openxmlformats.org/officeDocument/2006/relationships/tags" Target="../tags/tag495.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tags" Target="../tags/tag498.xml"/><Relationship Id="rId2" Type="http://schemas.openxmlformats.org/officeDocument/2006/relationships/image" Target="../media/image6.png"/><Relationship Id="rId1" Type="http://schemas.openxmlformats.org/officeDocument/2006/relationships/tags" Target="../tags/tag497.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tags" Target="../tags/tag500.xml"/><Relationship Id="rId2" Type="http://schemas.openxmlformats.org/officeDocument/2006/relationships/image" Target="../media/image7.png"/><Relationship Id="rId1" Type="http://schemas.openxmlformats.org/officeDocument/2006/relationships/tags" Target="../tags/tag49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1"/>
            </p:custDataLst>
          </p:nvPr>
        </p:nvSpPr>
        <p:spPr/>
        <p:txBody>
          <a:bodyPr>
            <a:normAutofit/>
          </a:bodyPr>
          <a:lstStyle/>
          <a:p>
            <a:r>
              <a:rPr lang="en-US" altLang="zh-CN" dirty="0"/>
              <a:t>Game Pitch</a:t>
            </a:r>
            <a:endParaRPr lang="en-US" altLang="zh-CN" dirty="0"/>
          </a:p>
        </p:txBody>
      </p:sp>
      <p:sp>
        <p:nvSpPr>
          <p:cNvPr id="5" name="副标题"/>
          <p:cNvSpPr>
            <a:spLocks noGrp="1"/>
          </p:cNvSpPr>
          <p:nvPr>
            <p:ph type="subTitle" idx="1"/>
            <p:custDataLst>
              <p:tags r:id="rId2"/>
            </p:custDataLst>
          </p:nvPr>
        </p:nvSpPr>
        <p:spPr>
          <a:xfrm>
            <a:off x="5281930" y="3602990"/>
            <a:ext cx="6109970" cy="570865"/>
          </a:xfrm>
        </p:spPr>
        <p:txBody>
          <a:bodyPr/>
          <a:lstStyle/>
          <a:p>
            <a:r>
              <a:rPr lang="zh-CN" altLang="en-US"/>
              <a:t>Comprehensive Development Project</a:t>
            </a:r>
            <a:endParaRPr lang="zh-CN" altLang="en-US"/>
          </a:p>
        </p:txBody>
      </p:sp>
      <p:sp>
        <p:nvSpPr>
          <p:cNvPr id="6" name="公司名"/>
          <p:cNvSpPr>
            <a:spLocks noGrp="1"/>
          </p:cNvSpPr>
          <p:nvPr>
            <p:ph type="body" sz="quarter" idx="13"/>
            <p:custDataLst>
              <p:tags r:id="rId3"/>
            </p:custDataLst>
          </p:nvPr>
        </p:nvSpPr>
        <p:spPr/>
        <p:txBody>
          <a:bodyPr>
            <a:normAutofit/>
          </a:bodyPr>
          <a:lstStyle/>
          <a:p>
            <a:r>
              <a:rPr lang="en-US" altLang="zh-CN"/>
              <a:t>GEX - Sr. Winter 2025</a:t>
            </a:r>
            <a:endParaRPr lang="en-US" altLang="zh-CN"/>
          </a:p>
        </p:txBody>
      </p:sp>
      <p:sp>
        <p:nvSpPr>
          <p:cNvPr id="10" name="署名"/>
          <p:cNvSpPr>
            <a:spLocks noGrp="1"/>
          </p:cNvSpPr>
          <p:nvPr>
            <p:ph type="body" sz="quarter" idx="17"/>
            <p:custDataLst>
              <p:tags r:id="rId4"/>
            </p:custDataLst>
          </p:nvPr>
        </p:nvSpPr>
        <p:spPr>
          <a:xfrm>
            <a:off x="8623935" y="4464685"/>
            <a:ext cx="2742565" cy="608330"/>
          </a:xfrm>
        </p:spPr>
        <p:txBody>
          <a:bodyPr>
            <a:normAutofit/>
          </a:bodyPr>
          <a:lstStyle/>
          <a:p>
            <a:r>
              <a:rPr lang="en-US" altLang="zh-CN"/>
              <a:t>Ariel Zhao Liu</a:t>
            </a:r>
            <a:endParaRPr lang="zh-CN" altLang="en-US"/>
          </a:p>
        </p:txBody>
      </p:sp>
      <p:sp>
        <p:nvSpPr>
          <p:cNvPr id="3" name="标题"/>
          <p:cNvSpPr>
            <a:spLocks noGrp="1"/>
          </p:cNvSpPr>
          <p:nvPr>
            <p:custDataLst>
              <p:tags r:id="rId5"/>
            </p:custDataLst>
          </p:nvPr>
        </p:nvSpPr>
        <p:spPr>
          <a:xfrm>
            <a:off x="5265420" y="2772410"/>
            <a:ext cx="6110605" cy="608330"/>
          </a:xfrm>
          <a:prstGeom prst="rect">
            <a:avLst/>
          </a:prstGeom>
        </p:spPr>
        <p:txBody>
          <a:bodyPr vert="horz" lIns="0" tIns="0" rIns="0" bIns="0" rtlCol="0" anchor="b">
            <a:normAutofit/>
          </a:bodyPr>
          <a:lstStyle>
            <a:lvl1pPr algn="r" defTabSz="914400" rtl="0" eaLnBrk="1" latinLnBrk="0" hangingPunct="1">
              <a:lnSpc>
                <a:spcPct val="100000"/>
              </a:lnSpc>
              <a:spcBef>
                <a:spcPct val="0"/>
              </a:spcBef>
              <a:buNone/>
              <a:defRPr sz="5400" b="1" kern="1200">
                <a:solidFill>
                  <a:schemeClr val="tx1">
                    <a:lumMod val="85000"/>
                    <a:lumOff val="15000"/>
                  </a:schemeClr>
                </a:solidFill>
                <a:latin typeface="+mj-lt"/>
                <a:ea typeface="+mj-ea"/>
                <a:cs typeface="+mj-cs"/>
              </a:defRPr>
            </a:lvl1pPr>
          </a:lstStyle>
          <a:p>
            <a:r>
              <a:rPr lang="en-US" altLang="zh-CN" sz="2800" dirty="0"/>
              <a:t>-- Fruit Fall Frenzy</a:t>
            </a:r>
            <a:endParaRPr lang="en-US" altLang="zh-CN" sz="2800" dirty="0"/>
          </a:p>
        </p:txBody>
      </p:sp>
    </p:spTree>
    <p:custDataLst>
      <p:tags r:id="rId6"/>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lstStyle/>
          <a:p>
            <a:r>
              <a:rPr lang="en-US" altLang="zh-CN"/>
              <a:t>Mechanics</a:t>
            </a:r>
            <a:endParaRPr lang="en-US" altLang="zh-CN"/>
          </a:p>
        </p:txBody>
      </p:sp>
      <p:sp>
        <p:nvSpPr>
          <p:cNvPr id="6" name="节编号"/>
          <p:cNvSpPr>
            <a:spLocks noGrp="1"/>
          </p:cNvSpPr>
          <p:nvPr>
            <p:ph type="body" sz="quarter" idx="13"/>
            <p:custDataLst>
              <p:tags r:id="rId2"/>
            </p:custDataLst>
          </p:nvPr>
        </p:nvSpPr>
        <p:spPr/>
        <p:txBody>
          <a:bodyPr/>
          <a:lstStyle/>
          <a:p>
            <a:r>
              <a:rPr lang="zh-CN" altLang="en-US"/>
              <a:t>0</a:t>
            </a:r>
            <a:r>
              <a:rPr lang="en-US" altLang="zh-CN"/>
              <a:t>3</a:t>
            </a:r>
            <a:endParaRPr lang="en-US" altLang="zh-CN"/>
          </a:p>
        </p:txBody>
      </p:sp>
    </p:spTree>
    <p:custDataLst>
      <p:tags r:id="rId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p:cNvSpPr>
            <a:spLocks noGrp="1"/>
          </p:cNvSpPr>
          <p:nvPr>
            <p:ph type="title"/>
            <p:custDataLst>
              <p:tags r:id="rId1"/>
            </p:custDataLst>
          </p:nvPr>
        </p:nvSpPr>
        <p:spPr>
          <a:xfrm>
            <a:off x="938213" y="480060"/>
            <a:ext cx="10315575" cy="1081405"/>
          </a:xfrm>
        </p:spPr>
        <p:txBody>
          <a:bodyPr/>
          <a:lstStyle/>
          <a:p>
            <a:pPr algn="l"/>
            <a:r>
              <a:rPr lang="en-US" altLang="zh-CN"/>
              <a:t>Game Mechanics</a:t>
            </a:r>
            <a:endParaRPr lang="en-US" altLang="zh-CN"/>
          </a:p>
        </p:txBody>
      </p:sp>
      <p:sp>
        <p:nvSpPr>
          <p:cNvPr id="3" name="正文"/>
          <p:cNvSpPr>
            <a:spLocks noGrp="1"/>
          </p:cNvSpPr>
          <p:nvPr>
            <p:ph idx="4294967295"/>
            <p:custDataLst>
              <p:tags r:id="rId2"/>
            </p:custDataLst>
          </p:nvPr>
        </p:nvSpPr>
        <p:spPr>
          <a:xfrm>
            <a:off x="669290" y="1518285"/>
            <a:ext cx="10515600" cy="4839335"/>
          </a:xfrm>
        </p:spPr>
        <p:txBody>
          <a:bodyPr>
            <a:normAutofit/>
          </a:bodyPr>
          <a:lstStyle/>
          <a:p>
            <a:r>
              <a:rPr lang="zh-CN" altLang="en-US" b="1">
                <a:latin typeface="Arial Bold" panose="020B0604020202090204" charset="0"/>
                <a:cs typeface="Arial Bold" panose="020B0604020202090204" charset="0"/>
              </a:rPr>
              <a:t>Core Mechanics: </a:t>
            </a:r>
            <a:r>
              <a:rPr lang="en-US" altLang="zh-CN"/>
              <a:t> </a:t>
            </a:r>
            <a:endParaRPr lang="en-US" altLang="zh-CN"/>
          </a:p>
          <a:p>
            <a:pPr lvl="1"/>
            <a:r>
              <a:rPr lang="zh-CN" altLang="en-US"/>
              <a:t>Physics</a:t>
            </a:r>
            <a:r>
              <a:rPr lang="en-US" altLang="zh-CN"/>
              <a:t>: Fruits and bombs fall in gravity-like arcs; Collision.</a:t>
            </a:r>
            <a:endParaRPr lang="en-US" altLang="zh-CN"/>
          </a:p>
          <a:p>
            <a:pPr lvl="1"/>
            <a:r>
              <a:rPr lang="en-US" altLang="zh-CN"/>
              <a:t>Player Controls: Use left/right keys to move the basket.</a:t>
            </a:r>
            <a:endParaRPr lang="en-US" altLang="zh-CN"/>
          </a:p>
          <a:p>
            <a:endParaRPr lang="en-US" altLang="zh-CN">
              <a:latin typeface="Arial" panose="020B0604020202090204" pitchFamily="34" charset="0"/>
              <a:cs typeface="Arial" panose="020B0604020202090204" pitchFamily="34" charset="0"/>
            </a:endParaRPr>
          </a:p>
        </p:txBody>
      </p:sp>
      <p:pic>
        <p:nvPicPr>
          <p:cNvPr id="4" name="Picture 3"/>
          <p:cNvPicPr>
            <a:picLocks noChangeAspect="1"/>
          </p:cNvPicPr>
          <p:nvPr>
            <p:custDataLst>
              <p:tags r:id="rId3"/>
            </p:custDataLst>
          </p:nvPr>
        </p:nvPicPr>
        <p:blipFill>
          <a:blip r:embed="rId4"/>
          <a:stretch>
            <a:fillRect/>
          </a:stretch>
        </p:blipFill>
        <p:spPr>
          <a:xfrm>
            <a:off x="728980" y="3543935"/>
            <a:ext cx="10631805" cy="2457450"/>
          </a:xfrm>
          <a:prstGeom prst="rect">
            <a:avLst/>
          </a:prstGeom>
        </p:spPr>
      </p:pic>
      <p:pic>
        <p:nvPicPr>
          <p:cNvPr id="7" name="Picture 6"/>
          <p:cNvPicPr>
            <a:picLocks noChangeAspect="1"/>
          </p:cNvPicPr>
          <p:nvPr>
            <p:custDataLst>
              <p:tags r:id="rId5"/>
            </p:custDataLst>
          </p:nvPr>
        </p:nvPicPr>
        <p:blipFill>
          <a:blip r:embed="rId6"/>
          <a:stretch>
            <a:fillRect/>
          </a:stretch>
        </p:blipFill>
        <p:spPr>
          <a:xfrm>
            <a:off x="8158480" y="3547745"/>
            <a:ext cx="1219835" cy="1081405"/>
          </a:xfrm>
          <a:prstGeom prst="rect">
            <a:avLst/>
          </a:prstGeom>
        </p:spPr>
      </p:pic>
    </p:spTree>
    <p:custDataLst>
      <p:tags r:id="rId7"/>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p:cNvSpPr>
            <a:spLocks noGrp="1"/>
          </p:cNvSpPr>
          <p:nvPr>
            <p:ph type="title"/>
            <p:custDataLst>
              <p:tags r:id="rId1"/>
            </p:custDataLst>
          </p:nvPr>
        </p:nvSpPr>
        <p:spPr>
          <a:xfrm>
            <a:off x="938213" y="480060"/>
            <a:ext cx="10315575" cy="1081405"/>
          </a:xfrm>
        </p:spPr>
        <p:txBody>
          <a:bodyPr/>
          <a:lstStyle/>
          <a:p>
            <a:pPr algn="l"/>
            <a:r>
              <a:rPr lang="en-US" altLang="zh-CN"/>
              <a:t>Game Mechanics</a:t>
            </a:r>
            <a:endParaRPr lang="en-US" altLang="zh-CN"/>
          </a:p>
        </p:txBody>
      </p:sp>
      <p:sp>
        <p:nvSpPr>
          <p:cNvPr id="3" name="正文"/>
          <p:cNvSpPr>
            <a:spLocks noGrp="1"/>
          </p:cNvSpPr>
          <p:nvPr>
            <p:ph idx="4294967295"/>
            <p:custDataLst>
              <p:tags r:id="rId2"/>
            </p:custDataLst>
          </p:nvPr>
        </p:nvSpPr>
        <p:spPr>
          <a:xfrm>
            <a:off x="669290" y="1518285"/>
            <a:ext cx="10515600" cy="4839335"/>
          </a:xfrm>
        </p:spPr>
        <p:txBody>
          <a:bodyPr>
            <a:normAutofit/>
          </a:bodyPr>
          <a:lstStyle/>
          <a:p>
            <a:r>
              <a:rPr lang="zh-CN" altLang="en-US" b="1">
                <a:latin typeface="Arial Bold" panose="020B0604020202090204" charset="0"/>
                <a:cs typeface="Arial Bold" panose="020B0604020202090204" charset="0"/>
              </a:rPr>
              <a:t>Power-Ups:</a:t>
            </a:r>
            <a:endParaRPr lang="zh-CN" altLang="en-US" b="1">
              <a:latin typeface="Arial Bold" panose="020B0604020202090204" charset="0"/>
              <a:cs typeface="Arial Bold" panose="020B0604020202090204" charset="0"/>
            </a:endParaRPr>
          </a:p>
          <a:p>
            <a:pPr lvl="1"/>
            <a:r>
              <a:rPr lang="en-US" altLang="zh-CN" b="1" u="sng">
                <a:latin typeface="Arial Bold" panose="020B0604020202090204" charset="0"/>
                <a:cs typeface="Arial Bold" panose="020B0604020202090204" charset="0"/>
              </a:rPr>
              <a:t>Time Extension</a:t>
            </a:r>
            <a:r>
              <a:rPr lang="en-US" altLang="zh-CN">
                <a:latin typeface="Arial" panose="020B0604020202090204" pitchFamily="34" charset="0"/>
                <a:cs typeface="Arial" panose="020B0604020202090204" pitchFamily="34" charset="0"/>
              </a:rPr>
              <a:t>: +5 seconds to the game timer.</a:t>
            </a:r>
            <a:endParaRPr lang="en-US" altLang="zh-CN">
              <a:latin typeface="Arial" panose="020B0604020202090204" pitchFamily="34" charset="0"/>
              <a:cs typeface="Arial" panose="020B0604020202090204" pitchFamily="34" charset="0"/>
            </a:endParaRPr>
          </a:p>
          <a:p>
            <a:pPr lvl="1"/>
            <a:r>
              <a:rPr lang="en-US" altLang="zh-CN" b="1" u="sng">
                <a:latin typeface="Arial Bold" panose="020B0604020202090204" charset="0"/>
                <a:cs typeface="Arial Bold" panose="020B0604020202090204" charset="0"/>
              </a:rPr>
              <a:t>Magnet</a:t>
            </a:r>
            <a:r>
              <a:rPr lang="en-US" altLang="zh-CN">
                <a:latin typeface="Arial" panose="020B0604020202090204" pitchFamily="34" charset="0"/>
                <a:cs typeface="Arial" panose="020B0604020202090204" pitchFamily="34" charset="0"/>
              </a:rPr>
              <a:t>: Attracts all fruits for 5 seconds.</a:t>
            </a:r>
            <a:endParaRPr lang="en-US" altLang="zh-CN">
              <a:latin typeface="Arial" panose="020B0604020202090204" pitchFamily="34" charset="0"/>
              <a:cs typeface="Arial" panose="020B0604020202090204" pitchFamily="34" charset="0"/>
            </a:endParaRPr>
          </a:p>
          <a:p>
            <a:pPr lvl="1"/>
            <a:r>
              <a:rPr lang="en-US" altLang="zh-CN" b="1" u="sng">
                <a:latin typeface="Arial Bold" panose="020B0604020202090204" charset="0"/>
                <a:cs typeface="Arial Bold" panose="020B0604020202090204" charset="0"/>
              </a:rPr>
              <a:t>Ice</a:t>
            </a:r>
            <a:r>
              <a:rPr lang="en-US" altLang="zh-CN">
                <a:latin typeface="Arial" panose="020B0604020202090204" pitchFamily="34" charset="0"/>
                <a:cs typeface="Arial" panose="020B0604020202090204" pitchFamily="34" charset="0"/>
              </a:rPr>
              <a:t>: Freezes bombs for 5 seconds.</a:t>
            </a:r>
            <a:endParaRPr lang="en-US" altLang="zh-CN">
              <a:latin typeface="Arial" panose="020B0604020202090204" pitchFamily="34" charset="0"/>
              <a:cs typeface="Arial" panose="020B0604020202090204" pitchFamily="34" charset="0"/>
            </a:endParaRPr>
          </a:p>
          <a:p>
            <a:pPr lvl="1"/>
            <a:r>
              <a:rPr lang="en-US" altLang="zh-CN" b="1" u="sng">
                <a:latin typeface="Arial Bold" panose="020B0604020202090204" charset="0"/>
                <a:cs typeface="Arial Bold" panose="020B0604020202090204" charset="0"/>
              </a:rPr>
              <a:t>Slow Motion</a:t>
            </a:r>
            <a:r>
              <a:rPr lang="en-US" altLang="zh-CN">
                <a:latin typeface="Arial" panose="020B0604020202090204" pitchFamily="34" charset="0"/>
                <a:cs typeface="Arial" panose="020B0604020202090204" pitchFamily="34" charset="0"/>
              </a:rPr>
              <a:t>: Slows object speed.</a:t>
            </a:r>
            <a:endParaRPr lang="en-US" altLang="zh-CN">
              <a:latin typeface="Arial" panose="020B0604020202090204" pitchFamily="34" charset="0"/>
              <a:cs typeface="Arial" panose="020B0604020202090204" pitchFamily="34" charset="0"/>
            </a:endParaRPr>
          </a:p>
          <a:p>
            <a:pPr lvl="1"/>
            <a:r>
              <a:rPr lang="en-US" altLang="zh-CN" b="1" u="sng">
                <a:latin typeface="Arial Bold" panose="020B0604020202090204" charset="0"/>
                <a:cs typeface="Arial Bold" panose="020B0604020202090204" charset="0"/>
              </a:rPr>
              <a:t>Golden Fruit</a:t>
            </a:r>
            <a:r>
              <a:rPr lang="en-US" altLang="zh-CN">
                <a:latin typeface="Arial" panose="020B0604020202090204" pitchFamily="34" charset="0"/>
                <a:cs typeface="Arial" panose="020B0604020202090204" pitchFamily="34" charset="0"/>
              </a:rPr>
              <a:t>: Doubles score.</a:t>
            </a:r>
            <a:endParaRPr lang="en-US" altLang="zh-CN">
              <a:latin typeface="Arial" panose="020B0604020202090204" pitchFamily="34" charset="0"/>
              <a:cs typeface="Arial" panose="020B0604020202090204" pitchFamily="34" charset="0"/>
            </a:endParaRPr>
          </a:p>
          <a:p>
            <a:pPr lvl="1"/>
            <a:r>
              <a:rPr lang="en-US" altLang="zh-CN" b="1" u="sng">
                <a:latin typeface="Arial Bold" panose="020B0604020202090204" charset="0"/>
                <a:cs typeface="Arial Bold" panose="020B0604020202090204" charset="0"/>
              </a:rPr>
              <a:t>Fruit Frenzy</a:t>
            </a:r>
            <a:r>
              <a:rPr lang="en-US" altLang="zh-CN">
                <a:latin typeface="Arial" panose="020B0604020202090204" pitchFamily="34" charset="0"/>
                <a:cs typeface="Arial" panose="020B0604020202090204" pitchFamily="34" charset="0"/>
              </a:rPr>
              <a:t>: Triggers a bomb-free fruit rain.</a:t>
            </a:r>
            <a:endParaRPr lang="en-US" altLang="zh-CN">
              <a:latin typeface="Arial" panose="020B0604020202090204" pitchFamily="34" charset="0"/>
              <a:cs typeface="Arial" panose="020B0604020202090204" pitchFamily="34" charset="0"/>
            </a:endParaRPr>
          </a:p>
        </p:txBody>
      </p:sp>
      <p:pic>
        <p:nvPicPr>
          <p:cNvPr id="5" name="Picture 4"/>
          <p:cNvPicPr>
            <a:picLocks noChangeAspect="1"/>
          </p:cNvPicPr>
          <p:nvPr>
            <p:custDataLst>
              <p:tags r:id="rId3"/>
            </p:custDataLst>
          </p:nvPr>
        </p:nvPicPr>
        <p:blipFill>
          <a:blip r:embed="rId4"/>
          <a:stretch>
            <a:fillRect/>
          </a:stretch>
        </p:blipFill>
        <p:spPr>
          <a:xfrm>
            <a:off x="815975" y="4643755"/>
            <a:ext cx="1651000" cy="1587500"/>
          </a:xfrm>
          <a:prstGeom prst="rect">
            <a:avLst/>
          </a:prstGeom>
        </p:spPr>
      </p:pic>
      <p:pic>
        <p:nvPicPr>
          <p:cNvPr id="6" name="Picture 5"/>
          <p:cNvPicPr>
            <a:picLocks noChangeAspect="1"/>
          </p:cNvPicPr>
          <p:nvPr>
            <p:custDataLst>
              <p:tags r:id="rId5"/>
            </p:custDataLst>
          </p:nvPr>
        </p:nvPicPr>
        <p:blipFill>
          <a:blip r:embed="rId6"/>
          <a:stretch>
            <a:fillRect/>
          </a:stretch>
        </p:blipFill>
        <p:spPr>
          <a:xfrm>
            <a:off x="3192780" y="4808855"/>
            <a:ext cx="1866900" cy="1384300"/>
          </a:xfrm>
          <a:prstGeom prst="rect">
            <a:avLst/>
          </a:prstGeom>
        </p:spPr>
      </p:pic>
      <p:pic>
        <p:nvPicPr>
          <p:cNvPr id="7" name="Picture 6"/>
          <p:cNvPicPr>
            <a:picLocks noChangeAspect="1"/>
          </p:cNvPicPr>
          <p:nvPr>
            <p:custDataLst>
              <p:tags r:id="rId7"/>
            </p:custDataLst>
          </p:nvPr>
        </p:nvPicPr>
        <p:blipFill>
          <a:blip r:embed="rId8"/>
          <a:stretch>
            <a:fillRect/>
          </a:stretch>
        </p:blipFill>
        <p:spPr>
          <a:xfrm>
            <a:off x="5580380" y="4783455"/>
            <a:ext cx="1625600" cy="1384300"/>
          </a:xfrm>
          <a:prstGeom prst="rect">
            <a:avLst/>
          </a:prstGeom>
        </p:spPr>
      </p:pic>
      <p:pic>
        <p:nvPicPr>
          <p:cNvPr id="8" name="Picture 7"/>
          <p:cNvPicPr>
            <a:picLocks noChangeAspect="1"/>
          </p:cNvPicPr>
          <p:nvPr>
            <p:custDataLst>
              <p:tags r:id="rId9"/>
            </p:custDataLst>
          </p:nvPr>
        </p:nvPicPr>
        <p:blipFill>
          <a:blip r:embed="rId10"/>
          <a:stretch>
            <a:fillRect/>
          </a:stretch>
        </p:blipFill>
        <p:spPr>
          <a:xfrm>
            <a:off x="8202295" y="3076575"/>
            <a:ext cx="3206115" cy="2987675"/>
          </a:xfrm>
          <a:prstGeom prst="rect">
            <a:avLst/>
          </a:prstGeom>
        </p:spPr>
      </p:pic>
    </p:spTree>
    <p:custDataLst>
      <p:tags r:id="rId1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p:cNvSpPr>
            <a:spLocks noGrp="1"/>
          </p:cNvSpPr>
          <p:nvPr>
            <p:ph type="title"/>
            <p:custDataLst>
              <p:tags r:id="rId1"/>
            </p:custDataLst>
          </p:nvPr>
        </p:nvSpPr>
        <p:spPr>
          <a:xfrm>
            <a:off x="938213" y="480060"/>
            <a:ext cx="10315575" cy="1081405"/>
          </a:xfrm>
        </p:spPr>
        <p:txBody>
          <a:bodyPr>
            <a:normAutofit/>
          </a:bodyPr>
          <a:lstStyle/>
          <a:p>
            <a:pPr algn="l"/>
            <a:r>
              <a:rPr lang="en-US" altLang="zh-CN"/>
              <a:t>Scoring and Progression</a:t>
            </a:r>
            <a:endParaRPr lang="en-US" altLang="zh-CN"/>
          </a:p>
        </p:txBody>
      </p:sp>
      <p:sp>
        <p:nvSpPr>
          <p:cNvPr id="3" name="正文"/>
          <p:cNvSpPr>
            <a:spLocks noGrp="1"/>
          </p:cNvSpPr>
          <p:nvPr>
            <p:ph idx="4294967295"/>
            <p:custDataLst>
              <p:tags r:id="rId2"/>
            </p:custDataLst>
          </p:nvPr>
        </p:nvSpPr>
        <p:spPr>
          <a:xfrm>
            <a:off x="669290" y="1518285"/>
            <a:ext cx="10515600" cy="4839335"/>
          </a:xfrm>
        </p:spPr>
        <p:txBody>
          <a:bodyPr>
            <a:normAutofit/>
          </a:bodyPr>
          <a:lstStyle/>
          <a:p>
            <a:r>
              <a:rPr lang="zh-CN" altLang="en-US" b="1">
                <a:latin typeface="Arial Bold" panose="020B0604020202090204" charset="0"/>
                <a:cs typeface="Arial Bold" panose="020B0604020202090204" charset="0"/>
              </a:rPr>
              <a:t>Scoring System:</a:t>
            </a:r>
            <a:endParaRPr lang="zh-CN" altLang="en-US" b="1">
              <a:latin typeface="Arial Bold" panose="020B0604020202090204" charset="0"/>
              <a:cs typeface="Arial Bold" panose="020B0604020202090204" charset="0"/>
            </a:endParaRPr>
          </a:p>
          <a:p>
            <a:pPr lvl="1"/>
            <a:r>
              <a:rPr lang="en-US" altLang="zh-CN" b="1" u="sng">
                <a:latin typeface="Arial Bold" panose="020B0604020202090204" charset="0"/>
                <a:cs typeface="Arial Bold" panose="020B0604020202090204" charset="0"/>
              </a:rPr>
              <a:t>Fruits</a:t>
            </a:r>
            <a:r>
              <a:rPr lang="en-US" altLang="zh-CN">
                <a:latin typeface="Arial" panose="020B0604020202090204" pitchFamily="34" charset="0"/>
                <a:cs typeface="Arial" panose="020B0604020202090204" pitchFamily="34" charset="0"/>
              </a:rPr>
              <a:t>: Different fruits account for different points. 1-10 points.</a:t>
            </a:r>
            <a:endParaRPr lang="en-US" altLang="zh-CN">
              <a:latin typeface="Arial" panose="020B0604020202090204" pitchFamily="34" charset="0"/>
              <a:cs typeface="Arial" panose="020B0604020202090204" pitchFamily="34" charset="0"/>
            </a:endParaRPr>
          </a:p>
          <a:p>
            <a:pPr lvl="1"/>
            <a:r>
              <a:rPr lang="en-US" altLang="zh-CN" b="1" u="sng">
                <a:latin typeface="Arial Bold" panose="020B0604020202090204" charset="0"/>
                <a:cs typeface="Arial Bold" panose="020B0604020202090204" charset="0"/>
              </a:rPr>
              <a:t>Bombs</a:t>
            </a:r>
            <a:r>
              <a:rPr lang="en-US" altLang="zh-CN">
                <a:latin typeface="Arial" panose="020B0604020202090204" pitchFamily="34" charset="0"/>
                <a:cs typeface="Arial" panose="020B0604020202090204" pitchFamily="34" charset="0"/>
              </a:rPr>
              <a:t>: Deduct 20 points for catching a bomb.</a:t>
            </a:r>
            <a:endParaRPr lang="en-US" altLang="zh-CN">
              <a:latin typeface="Arial" panose="020B0604020202090204" pitchFamily="34" charset="0"/>
              <a:cs typeface="Arial" panose="020B0604020202090204" pitchFamily="34" charset="0"/>
            </a:endParaRPr>
          </a:p>
          <a:p>
            <a:pPr lvl="1"/>
            <a:r>
              <a:rPr lang="en-US" altLang="zh-CN" b="1" u="sng">
                <a:latin typeface="Arial Bold" panose="020B0604020202090204" charset="0"/>
                <a:cs typeface="Arial Bold" panose="020B0604020202090204" charset="0"/>
              </a:rPr>
              <a:t>Combo Bonus</a:t>
            </a:r>
            <a:r>
              <a:rPr lang="en-US" altLang="zh-CN">
                <a:latin typeface="Arial" panose="020B0604020202090204" pitchFamily="34" charset="0"/>
                <a:cs typeface="Arial" panose="020B0604020202090204" pitchFamily="34" charset="0"/>
              </a:rPr>
              <a:t>: Extra points for catching 10 fruits consecutively.</a:t>
            </a:r>
            <a:endParaRPr lang="en-US" altLang="zh-CN">
              <a:latin typeface="Arial" panose="020B0604020202090204" pitchFamily="34" charset="0"/>
              <a:cs typeface="Arial" panose="020B0604020202090204" pitchFamily="34" charset="0"/>
            </a:endParaRPr>
          </a:p>
          <a:p>
            <a:pPr marL="332105" lvl="1" indent="0">
              <a:buNone/>
            </a:pPr>
            <a:endParaRPr lang="en-US" altLang="zh-CN">
              <a:latin typeface="Arial" panose="020B0604020202090204" pitchFamily="34" charset="0"/>
              <a:cs typeface="Arial" panose="020B0604020202090204" pitchFamily="34" charset="0"/>
            </a:endParaRPr>
          </a:p>
        </p:txBody>
      </p:sp>
      <p:pic>
        <p:nvPicPr>
          <p:cNvPr id="10" name="Picture 9"/>
          <p:cNvPicPr>
            <a:picLocks noChangeAspect="1"/>
          </p:cNvPicPr>
          <p:nvPr>
            <p:custDataLst>
              <p:tags r:id="rId3"/>
            </p:custDataLst>
          </p:nvPr>
        </p:nvPicPr>
        <p:blipFill>
          <a:blip r:embed="rId4"/>
          <a:stretch>
            <a:fillRect/>
          </a:stretch>
        </p:blipFill>
        <p:spPr>
          <a:xfrm>
            <a:off x="869950" y="3535680"/>
            <a:ext cx="6370955" cy="2550160"/>
          </a:xfrm>
          <a:prstGeom prst="rect">
            <a:avLst/>
          </a:prstGeom>
        </p:spPr>
      </p:pic>
      <p:pic>
        <p:nvPicPr>
          <p:cNvPr id="11" name="Picture 10"/>
          <p:cNvPicPr>
            <a:picLocks noChangeAspect="1"/>
          </p:cNvPicPr>
          <p:nvPr>
            <p:custDataLst>
              <p:tags r:id="rId5"/>
            </p:custDataLst>
          </p:nvPr>
        </p:nvPicPr>
        <p:blipFill>
          <a:blip r:embed="rId6"/>
          <a:stretch>
            <a:fillRect/>
          </a:stretch>
        </p:blipFill>
        <p:spPr>
          <a:xfrm>
            <a:off x="7725410" y="3589020"/>
            <a:ext cx="1958975" cy="965835"/>
          </a:xfrm>
          <a:prstGeom prst="rect">
            <a:avLst/>
          </a:prstGeom>
        </p:spPr>
      </p:pic>
    </p:spTree>
    <p:custDataLst>
      <p:tags r:id="rId7"/>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p:cNvSpPr>
            <a:spLocks noGrp="1"/>
          </p:cNvSpPr>
          <p:nvPr>
            <p:ph type="title"/>
            <p:custDataLst>
              <p:tags r:id="rId1"/>
            </p:custDataLst>
          </p:nvPr>
        </p:nvSpPr>
        <p:spPr>
          <a:xfrm>
            <a:off x="938213" y="422910"/>
            <a:ext cx="10315575" cy="1081405"/>
          </a:xfrm>
        </p:spPr>
        <p:txBody>
          <a:bodyPr>
            <a:normAutofit/>
          </a:bodyPr>
          <a:lstStyle/>
          <a:p>
            <a:pPr algn="l"/>
            <a:r>
              <a:rPr lang="en-US" altLang="zh-CN"/>
              <a:t>Scoring and Progression</a:t>
            </a:r>
            <a:endParaRPr lang="en-US" altLang="zh-CN"/>
          </a:p>
        </p:txBody>
      </p:sp>
      <p:sp>
        <p:nvSpPr>
          <p:cNvPr id="3" name="正文"/>
          <p:cNvSpPr>
            <a:spLocks noGrp="1"/>
          </p:cNvSpPr>
          <p:nvPr>
            <p:ph idx="4294967295"/>
            <p:custDataLst>
              <p:tags r:id="rId2"/>
            </p:custDataLst>
          </p:nvPr>
        </p:nvSpPr>
        <p:spPr>
          <a:xfrm>
            <a:off x="669290" y="1449705"/>
            <a:ext cx="10861040" cy="5100955"/>
          </a:xfrm>
        </p:spPr>
        <p:txBody>
          <a:bodyPr>
            <a:normAutofit fontScale="90000"/>
          </a:bodyPr>
          <a:lstStyle/>
          <a:p>
            <a:r>
              <a:rPr lang="zh-CN" altLang="en-US" b="1">
                <a:latin typeface="Arial Bold" panose="020B0604020202090204" charset="0"/>
                <a:cs typeface="Arial Bold" panose="020B0604020202090204" charset="0"/>
              </a:rPr>
              <a:t>Game Progression:</a:t>
            </a:r>
            <a:endParaRPr lang="zh-CN" altLang="en-US" b="1">
              <a:latin typeface="Arial Bold" panose="020B0604020202090204" charset="0"/>
              <a:cs typeface="Arial Bold" panose="020B0604020202090204" charset="0"/>
            </a:endParaRPr>
          </a:p>
          <a:p>
            <a:pPr lvl="1"/>
            <a:r>
              <a:rPr lang="zh-CN" altLang="en-US" b="1" u="sng">
                <a:latin typeface="Arial Bold" panose="020B0604020202090204" charset="0"/>
                <a:cs typeface="Arial Bold" panose="020B0604020202090204" charset="0"/>
              </a:rPr>
              <a:t>0–5 seconds</a:t>
            </a:r>
            <a:r>
              <a:rPr lang="zh-CN" altLang="en-US">
                <a:latin typeface="Arial" panose="020B0604020202090204" pitchFamily="34" charset="0"/>
                <a:cs typeface="Arial" panose="020B0604020202090204" pitchFamily="34" charset="0"/>
              </a:rPr>
              <a:t>: A few fruits fall with no bombs</a:t>
            </a:r>
            <a:r>
              <a:rPr lang="en-US" altLang="zh-CN">
                <a:latin typeface="Arial" panose="020B0604020202090204" pitchFamily="34" charset="0"/>
                <a:cs typeface="Arial" panose="020B0604020202090204" pitchFamily="34" charset="0"/>
              </a:rPr>
              <a:t>.</a:t>
            </a:r>
            <a:endParaRPr lang="zh-CN" altLang="en-US">
              <a:latin typeface="Arial" panose="020B0604020202090204" pitchFamily="34" charset="0"/>
              <a:cs typeface="Arial" panose="020B0604020202090204" pitchFamily="34" charset="0"/>
            </a:endParaRPr>
          </a:p>
          <a:p>
            <a:pPr lvl="1"/>
            <a:r>
              <a:rPr lang="zh-CN" altLang="en-US" b="1" u="sng">
                <a:latin typeface="Arial Bold" panose="020B0604020202090204" charset="0"/>
                <a:cs typeface="Arial Bold" panose="020B0604020202090204" charset="0"/>
              </a:rPr>
              <a:t>5–10s:</a:t>
            </a:r>
            <a:r>
              <a:rPr lang="zh-CN" altLang="en-US">
                <a:latin typeface="Arial" panose="020B0604020202090204" pitchFamily="34" charset="0"/>
                <a:cs typeface="Arial" panose="020B0604020202090204" pitchFamily="34" charset="0"/>
              </a:rPr>
              <a:t> A few bombs are introduced, and the fruit speed is moderate.</a:t>
            </a:r>
            <a:endParaRPr lang="zh-CN" altLang="en-US">
              <a:latin typeface="Arial" panose="020B0604020202090204" pitchFamily="34" charset="0"/>
              <a:cs typeface="Arial" panose="020B0604020202090204" pitchFamily="34" charset="0"/>
            </a:endParaRPr>
          </a:p>
          <a:p>
            <a:pPr lvl="1"/>
            <a:r>
              <a:rPr lang="zh-CN" altLang="en-US" b="1" u="sng">
                <a:latin typeface="Arial Bold" panose="020B0604020202090204" charset="0"/>
                <a:cs typeface="Arial Bold" panose="020B0604020202090204" charset="0"/>
              </a:rPr>
              <a:t>After 10s:</a:t>
            </a:r>
            <a:r>
              <a:rPr lang="zh-CN" altLang="en-US">
                <a:latin typeface="Arial" panose="020B0604020202090204" pitchFamily="34" charset="0"/>
                <a:cs typeface="Arial" panose="020B0604020202090204" pitchFamily="34" charset="0"/>
              </a:rPr>
              <a:t> The falling speed increases slightly.</a:t>
            </a:r>
            <a:endParaRPr lang="zh-CN" altLang="en-US">
              <a:latin typeface="Arial" panose="020B0604020202090204" pitchFamily="34" charset="0"/>
              <a:cs typeface="Arial" panose="020B0604020202090204" pitchFamily="34" charset="0"/>
            </a:endParaRPr>
          </a:p>
          <a:p>
            <a:pPr lvl="1"/>
            <a:r>
              <a:rPr lang="zh-CN" altLang="en-US" b="1" u="sng">
                <a:latin typeface="Arial Bold" panose="020B0604020202090204" charset="0"/>
                <a:cs typeface="Arial Bold" panose="020B0604020202090204" charset="0"/>
              </a:rPr>
              <a:t>After 15s:</a:t>
            </a:r>
            <a:r>
              <a:rPr lang="zh-CN" altLang="en-US">
                <a:latin typeface="Arial" panose="020B0604020202090204" pitchFamily="34" charset="0"/>
                <a:cs typeface="Arial" panose="020B0604020202090204" pitchFamily="34" charset="0"/>
              </a:rPr>
              <a:t> Random power-ups start to appear.</a:t>
            </a:r>
            <a:endParaRPr lang="zh-CN" altLang="en-US">
              <a:latin typeface="Arial" panose="020B0604020202090204" pitchFamily="34" charset="0"/>
              <a:cs typeface="Arial" panose="020B0604020202090204" pitchFamily="34" charset="0"/>
            </a:endParaRPr>
          </a:p>
          <a:p>
            <a:pPr lvl="1"/>
            <a:r>
              <a:rPr lang="zh-CN" altLang="en-US" b="1" u="sng">
                <a:latin typeface="Arial Bold" panose="020B0604020202090204" charset="0"/>
                <a:cs typeface="Arial Bold" panose="020B0604020202090204" charset="0"/>
              </a:rPr>
              <a:t>After 30s:</a:t>
            </a:r>
            <a:r>
              <a:rPr lang="zh-CN" altLang="en-US">
                <a:latin typeface="Arial" panose="020B0604020202090204" pitchFamily="34" charset="0"/>
                <a:cs typeface="Arial" panose="020B0604020202090204" pitchFamily="34" charset="0"/>
              </a:rPr>
              <a:t> The falling speed increases further.</a:t>
            </a:r>
            <a:endParaRPr lang="zh-CN" altLang="en-US">
              <a:latin typeface="Arial" panose="020B0604020202090204" pitchFamily="34" charset="0"/>
              <a:cs typeface="Arial" panose="020B0604020202090204" pitchFamily="34" charset="0"/>
            </a:endParaRPr>
          </a:p>
          <a:p>
            <a:pPr lvl="1"/>
            <a:r>
              <a:rPr lang="zh-CN" altLang="en-US" b="1" u="sng">
                <a:latin typeface="Arial Bold" panose="020B0604020202090204" charset="0"/>
                <a:cs typeface="Arial Bold" panose="020B0604020202090204" charset="0"/>
              </a:rPr>
              <a:t>40–50s: </a:t>
            </a:r>
            <a:r>
              <a:rPr lang="zh-CN" altLang="en-US">
                <a:latin typeface="Arial" panose="020B0604020202090204" pitchFamily="34" charset="0"/>
                <a:cs typeface="Arial" panose="020B0604020202090204" pitchFamily="34" charset="0"/>
              </a:rPr>
              <a:t>Peak intensity—fruits and bombs fall at the fastest speed and in the highest quantities.</a:t>
            </a:r>
            <a:endParaRPr lang="zh-CN" altLang="en-US">
              <a:latin typeface="Arial" panose="020B0604020202090204" pitchFamily="34" charset="0"/>
              <a:cs typeface="Arial" panose="020B0604020202090204" pitchFamily="34" charset="0"/>
            </a:endParaRPr>
          </a:p>
          <a:p>
            <a:pPr lvl="1"/>
            <a:r>
              <a:rPr lang="zh-CN" altLang="en-US" b="1" u="sng">
                <a:latin typeface="Arial Bold" panose="020B0604020202090204" charset="0"/>
                <a:cs typeface="Arial Bold" panose="020B0604020202090204" charset="0"/>
              </a:rPr>
              <a:t>50s to end: </a:t>
            </a:r>
            <a:r>
              <a:rPr lang="zh-CN" altLang="en-US">
                <a:latin typeface="Arial" panose="020B0604020202090204" pitchFamily="34" charset="0"/>
                <a:cs typeface="Arial" panose="020B0604020202090204" pitchFamily="34" charset="0"/>
              </a:rPr>
              <a:t>The game slows down, with a normal quantity and speed of fruits and bombs for a smoother conclusion.</a:t>
            </a:r>
            <a:endParaRPr lang="zh-CN" altLang="en-US" sz="2000">
              <a:latin typeface="Arial" panose="020B0604020202090204" pitchFamily="34" charset="0"/>
              <a:cs typeface="Arial" panose="020B0604020202090204" pitchFamily="34" charset="0"/>
            </a:endParaRPr>
          </a:p>
          <a:p>
            <a:pPr marL="332105" lvl="1" indent="0">
              <a:buNone/>
            </a:pPr>
            <a:r>
              <a:rPr lang="zh-CN" altLang="en-US" sz="2400" b="1">
                <a:solidFill>
                  <a:schemeClr val="tx1"/>
                </a:solidFill>
                <a:latin typeface="Arial Bold" panose="020B0604020202090204" charset="0"/>
                <a:cs typeface="Arial Bold" panose="020B0604020202090204" charset="0"/>
              </a:rPr>
              <a:t>The ratio of fruits and bombs：</a:t>
            </a:r>
            <a:endParaRPr lang="zh-CN" altLang="en-US" sz="2400" b="1">
              <a:solidFill>
                <a:schemeClr val="tx1"/>
              </a:solidFill>
              <a:latin typeface="Arial Bold" panose="020B0604020202090204" charset="0"/>
              <a:cs typeface="Arial Bold" panose="020B0604020202090204" charset="0"/>
            </a:endParaRPr>
          </a:p>
          <a:p>
            <a:pPr lvl="1"/>
            <a:r>
              <a:rPr lang="en-US" altLang="zh-CN" b="1" u="sng">
                <a:latin typeface="Arial Bold" panose="020B0604020202090204" charset="0"/>
                <a:cs typeface="Arial Bold" panose="020B0604020202090204" charset="0"/>
              </a:rPr>
              <a:t>Early Stage</a:t>
            </a:r>
            <a:r>
              <a:rPr lang="en-US" altLang="zh-CN">
                <a:latin typeface="Arial" panose="020B0604020202090204" pitchFamily="34" charset="0"/>
                <a:cs typeface="Arial" panose="020B0604020202090204" pitchFamily="34" charset="0"/>
              </a:rPr>
              <a:t>: 90% fruits, 10% bombs.</a:t>
            </a:r>
            <a:endParaRPr lang="en-US" altLang="zh-CN">
              <a:latin typeface="Arial" panose="020B0604020202090204" pitchFamily="34" charset="0"/>
              <a:cs typeface="Arial" panose="020B0604020202090204" pitchFamily="34" charset="0"/>
            </a:endParaRPr>
          </a:p>
          <a:p>
            <a:pPr lvl="1"/>
            <a:r>
              <a:rPr lang="en-US" altLang="zh-CN" b="1" u="sng">
                <a:latin typeface="Arial Bold" panose="020B0604020202090204" charset="0"/>
                <a:cs typeface="Arial Bold" panose="020B0604020202090204" charset="0"/>
              </a:rPr>
              <a:t>Middle Stage:</a:t>
            </a:r>
            <a:r>
              <a:rPr lang="en-US" altLang="zh-CN">
                <a:latin typeface="Arial" panose="020B0604020202090204" pitchFamily="34" charset="0"/>
                <a:cs typeface="Arial" panose="020B0604020202090204" pitchFamily="34" charset="0"/>
              </a:rPr>
              <a:t> 70% fruits, 30% bombs.</a:t>
            </a:r>
            <a:endParaRPr lang="en-US" altLang="zh-CN">
              <a:latin typeface="Arial" panose="020B0604020202090204" pitchFamily="34" charset="0"/>
              <a:cs typeface="Arial" panose="020B0604020202090204" pitchFamily="34" charset="0"/>
            </a:endParaRPr>
          </a:p>
          <a:p>
            <a:pPr lvl="1"/>
            <a:r>
              <a:rPr lang="en-US" altLang="zh-CN" b="1" u="sng">
                <a:latin typeface="Arial Bold" panose="020B0604020202090204" charset="0"/>
                <a:cs typeface="Arial Bold" panose="020B0604020202090204" charset="0"/>
              </a:rPr>
              <a:t>Later Stage: </a:t>
            </a:r>
            <a:r>
              <a:rPr lang="en-US" altLang="zh-CN">
                <a:latin typeface="Arial" panose="020B0604020202090204" pitchFamily="34" charset="0"/>
                <a:cs typeface="Arial" panose="020B0604020202090204" pitchFamily="34" charset="0"/>
              </a:rPr>
              <a:t>60% fruits, 40% bombs for added challenge.</a:t>
            </a:r>
            <a:endParaRPr lang="en-US" altLang="zh-CN">
              <a:latin typeface="Arial" panose="020B0604020202090204" pitchFamily="34" charset="0"/>
              <a:cs typeface="Arial" panose="020B0604020202090204" pitchFamily="34" charset="0"/>
            </a:endParaRPr>
          </a:p>
          <a:p>
            <a:pPr marL="332105" lvl="1" indent="0">
              <a:buNone/>
            </a:pPr>
            <a:endParaRPr lang="en-US" altLang="zh-CN">
              <a:latin typeface="Arial" panose="020B0604020202090204" pitchFamily="34" charset="0"/>
              <a:cs typeface="Arial" panose="020B0604020202090204" pitchFamily="34" charset="0"/>
            </a:endParaRPr>
          </a:p>
          <a:p>
            <a:pPr marL="332105" lvl="1" indent="0">
              <a:buNone/>
            </a:pPr>
            <a:endParaRPr lang="en-US" altLang="zh-CN">
              <a:latin typeface="Arial" panose="020B0604020202090204" pitchFamily="34" charset="0"/>
              <a:cs typeface="Arial" panose="020B0604020202090204" pitchFamily="34" charset="0"/>
            </a:endParaRPr>
          </a:p>
        </p:txBody>
      </p:sp>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lstStyle/>
          <a:p>
            <a:r>
              <a:rPr lang="en-US" altLang="zh-CN"/>
              <a:t>Closing</a:t>
            </a:r>
            <a:endParaRPr lang="en-US" altLang="zh-CN"/>
          </a:p>
        </p:txBody>
      </p:sp>
      <p:sp>
        <p:nvSpPr>
          <p:cNvPr id="6" name="节编号"/>
          <p:cNvSpPr>
            <a:spLocks noGrp="1"/>
          </p:cNvSpPr>
          <p:nvPr>
            <p:ph type="body" sz="quarter" idx="13"/>
            <p:custDataLst>
              <p:tags r:id="rId2"/>
            </p:custDataLst>
          </p:nvPr>
        </p:nvSpPr>
        <p:spPr/>
        <p:txBody>
          <a:bodyPr/>
          <a:lstStyle/>
          <a:p>
            <a:r>
              <a:rPr lang="zh-CN" altLang="en-US"/>
              <a:t>0</a:t>
            </a:r>
            <a:r>
              <a:rPr lang="en-US" altLang="zh-CN"/>
              <a:t>4</a:t>
            </a:r>
            <a:endParaRPr lang="en-US" altLang="zh-CN"/>
          </a:p>
        </p:txBody>
      </p:sp>
    </p:spTree>
    <p:custDataLst>
      <p:tags r:id="rId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p:cNvSpPr>
            <a:spLocks noGrp="1"/>
          </p:cNvSpPr>
          <p:nvPr>
            <p:ph type="title"/>
            <p:custDataLst>
              <p:tags r:id="rId1"/>
            </p:custDataLst>
          </p:nvPr>
        </p:nvSpPr>
        <p:spPr>
          <a:xfrm>
            <a:off x="938213" y="422910"/>
            <a:ext cx="10315575" cy="1081405"/>
          </a:xfrm>
        </p:spPr>
        <p:txBody>
          <a:bodyPr>
            <a:normAutofit/>
          </a:bodyPr>
          <a:lstStyle/>
          <a:p>
            <a:pPr algn="l"/>
            <a:r>
              <a:rPr lang="en-US" altLang="zh-CN"/>
              <a:t>Closing</a:t>
            </a:r>
            <a:endParaRPr lang="en-US" altLang="zh-CN"/>
          </a:p>
        </p:txBody>
      </p:sp>
      <p:sp>
        <p:nvSpPr>
          <p:cNvPr id="3" name="正文"/>
          <p:cNvSpPr>
            <a:spLocks noGrp="1"/>
          </p:cNvSpPr>
          <p:nvPr>
            <p:ph idx="4294967295"/>
            <p:custDataLst>
              <p:tags r:id="rId2"/>
            </p:custDataLst>
          </p:nvPr>
        </p:nvSpPr>
        <p:spPr>
          <a:xfrm>
            <a:off x="669290" y="1449705"/>
            <a:ext cx="10861040" cy="5100955"/>
          </a:xfrm>
        </p:spPr>
        <p:txBody>
          <a:bodyPr>
            <a:normAutofit/>
          </a:bodyPr>
          <a:lstStyle/>
          <a:p>
            <a:r>
              <a:rPr lang="zh-CN" altLang="en-US" b="1">
                <a:latin typeface="Arial Bold" panose="020B0604020202090204" charset="0"/>
                <a:cs typeface="Arial Bold" panose="020B0604020202090204" charset="0"/>
              </a:rPr>
              <a:t>Easy to learn, hard to master mechanics.</a:t>
            </a:r>
            <a:endParaRPr lang="zh-CN" altLang="en-US" b="1">
              <a:latin typeface="Arial Bold" panose="020B0604020202090204" charset="0"/>
              <a:cs typeface="Arial Bold" panose="020B0604020202090204" charset="0"/>
            </a:endParaRPr>
          </a:p>
          <a:p>
            <a:r>
              <a:rPr lang="zh-CN" altLang="en-US" b="1">
                <a:latin typeface="Arial Bold" panose="020B0604020202090204" charset="0"/>
                <a:cs typeface="Arial Bold" panose="020B0604020202090204" charset="0"/>
              </a:rPr>
              <a:t>Increasing difficulty and diverse stages keep players engaged.</a:t>
            </a:r>
            <a:endParaRPr lang="zh-CN" altLang="en-US" b="1">
              <a:latin typeface="Arial Bold" panose="020B0604020202090204" charset="0"/>
              <a:cs typeface="Arial Bold" panose="020B0604020202090204" charset="0"/>
            </a:endParaRPr>
          </a:p>
          <a:p>
            <a:r>
              <a:rPr lang="en-US" altLang="zh-CN" b="1">
                <a:latin typeface="Arial Bold" panose="020B0604020202090204" charset="0"/>
                <a:cs typeface="Arial Bold" panose="020B0604020202090204" charset="0"/>
              </a:rPr>
              <a:t>Encourages quick thinking and coordination.</a:t>
            </a:r>
            <a:endParaRPr lang="en-US" altLang="zh-CN" b="1">
              <a:latin typeface="Arial Bold" panose="020B0604020202090204" charset="0"/>
              <a:cs typeface="Arial Bold" panose="020B0604020202090204" charset="0"/>
            </a:endParaRPr>
          </a:p>
          <a:p>
            <a:r>
              <a:rPr lang="en-US" altLang="zh-CN" b="1">
                <a:latin typeface="Arial Bold" panose="020B0604020202090204" charset="0"/>
                <a:cs typeface="Arial Bold" panose="020B0604020202090204" charset="0"/>
              </a:rPr>
              <a:t>Expandable design, later </a:t>
            </a:r>
            <a:r>
              <a:rPr lang="en-US" altLang="zh-CN" b="1">
                <a:latin typeface="Arial Bold" panose="020B0604020202090204" charset="0"/>
                <a:cs typeface="Arial Bold" panose="020B0604020202090204" charset="0"/>
              </a:rPr>
              <a:t>could introduce seasonal themes fruits, unlockable tree growth stages</a:t>
            </a:r>
            <a:endParaRPr lang="en-US" altLang="zh-CN" b="1">
              <a:latin typeface="Arial Bold" panose="020B0604020202090204" charset="0"/>
              <a:cs typeface="Arial Bold" panose="020B0604020202090204" charset="0"/>
            </a:endParaRPr>
          </a:p>
          <a:p>
            <a:endParaRPr lang="en-US" altLang="zh-CN">
              <a:latin typeface="Arial" panose="020B0604020202090204" pitchFamily="34" charset="0"/>
              <a:cs typeface="Arial" panose="020B0604020202090204" pitchFamily="34" charset="0"/>
            </a:endParaRPr>
          </a:p>
          <a:p>
            <a:pPr marL="332105" lvl="1" indent="0">
              <a:buNone/>
            </a:pPr>
            <a:endParaRPr lang="en-US" altLang="zh-CN">
              <a:latin typeface="Arial" panose="020B0604020202090204" pitchFamily="34" charset="0"/>
              <a:cs typeface="Arial" panose="020B0604020202090204" pitchFamily="34" charset="0"/>
            </a:endParaRPr>
          </a:p>
        </p:txBody>
      </p:sp>
    </p:spTree>
    <p:custDataLst>
      <p:tags r:id="rId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1"/>
            </p:custDataLst>
          </p:nvPr>
        </p:nvSpPr>
        <p:spPr/>
        <p:txBody>
          <a:bodyPr/>
          <a:lstStyle/>
          <a:p>
            <a:r>
              <a:rPr lang="en-US" altLang="zh-CN"/>
              <a:t>THANK YOU</a:t>
            </a:r>
            <a:endParaRPr lang="en-US" altLang="zh-CN"/>
          </a:p>
        </p:txBody>
      </p:sp>
      <p:sp>
        <p:nvSpPr>
          <p:cNvPr id="10" name="署名"/>
          <p:cNvSpPr>
            <a:spLocks noGrp="1"/>
          </p:cNvSpPr>
          <p:nvPr>
            <p:ph type="body" sz="quarter" idx="17"/>
            <p:custDataLst>
              <p:tags r:id="rId2"/>
            </p:custDataLst>
          </p:nvPr>
        </p:nvSpPr>
        <p:spPr/>
        <p:txBody>
          <a:bodyPr/>
          <a:lstStyle/>
          <a:p>
            <a:r>
              <a:rPr lang="en-US" altLang="zh-CN">
                <a:sym typeface="+mn-ea"/>
              </a:rPr>
              <a:t>Ariel Zhao Liu</a:t>
            </a:r>
            <a:endParaRPr lang="zh-CN" altLang="en-US"/>
          </a:p>
        </p:txBody>
      </p:sp>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lstStyle/>
          <a:p>
            <a:r>
              <a:rPr lang="en-US" altLang="zh-CN" dirty="0"/>
              <a:t>CONTENTS</a:t>
            </a:r>
            <a:endParaRPr lang="en-US" altLang="zh-CN" dirty="0"/>
          </a:p>
        </p:txBody>
      </p:sp>
      <p:sp>
        <p:nvSpPr>
          <p:cNvPr id="6" name="序号"/>
          <p:cNvSpPr txBox="1"/>
          <p:nvPr>
            <p:custDataLst>
              <p:tags r:id="rId2"/>
            </p:custDataLst>
          </p:nvPr>
        </p:nvSpPr>
        <p:spPr>
          <a:xfrm>
            <a:off x="1360805" y="2183130"/>
            <a:ext cx="4208145" cy="791845"/>
          </a:xfrm>
          <a:prstGeom prst="rect">
            <a:avLst/>
          </a:prstGeom>
          <a:noFill/>
        </p:spPr>
        <p:txBody>
          <a:bodyPr wrap="square" lIns="0" tIns="0" rIns="0" bIns="0" rtlCol="0" anchor="ctr" anchorCtr="0">
            <a:normAutofit fontScale="97500" lnSpcReduction="10000"/>
          </a:bodyPr>
          <a:lstStyle/>
          <a:p>
            <a:pPr algn="ctr">
              <a:lnSpc>
                <a:spcPct val="100000"/>
              </a:lnSpc>
            </a:pPr>
            <a:r>
              <a:rPr lang="en-US" sz="5600" b="1">
                <a:solidFill>
                  <a:schemeClr val="accent1"/>
                </a:solidFill>
                <a:latin typeface="+mj-ea"/>
                <a:ea typeface="+mj-ea"/>
              </a:rPr>
              <a:t>01</a:t>
            </a:r>
            <a:endParaRPr lang="en-US" sz="5600" b="1">
              <a:solidFill>
                <a:schemeClr val="accent1"/>
              </a:solidFill>
              <a:latin typeface="+mj-ea"/>
              <a:ea typeface="+mj-ea"/>
            </a:endParaRPr>
          </a:p>
        </p:txBody>
      </p:sp>
      <p:sp>
        <p:nvSpPr>
          <p:cNvPr id="7" name="项标题"/>
          <p:cNvSpPr txBox="1"/>
          <p:nvPr>
            <p:custDataLst>
              <p:tags r:id="rId3"/>
            </p:custDataLst>
          </p:nvPr>
        </p:nvSpPr>
        <p:spPr>
          <a:xfrm>
            <a:off x="1360805" y="2986405"/>
            <a:ext cx="4208780" cy="1181735"/>
          </a:xfrm>
          <a:prstGeom prst="rect">
            <a:avLst/>
          </a:prstGeom>
          <a:noFill/>
        </p:spPr>
        <p:txBody>
          <a:bodyPr wrap="square" lIns="0" tIns="0" rIns="0" bIns="0" rtlCol="0" anchor="t" anchorCtr="0">
            <a:noAutofit/>
          </a:bodyPr>
          <a:lstStyle/>
          <a:p>
            <a:pPr algn="ctr">
              <a:lnSpc>
                <a:spcPct val="100000"/>
              </a:lnSpc>
            </a:pPr>
            <a:r>
              <a:rPr lang="en-US" altLang="zh-CN" sz="3000" b="1" spc="300" dirty="0">
                <a:solidFill>
                  <a:schemeClr val="tx1">
                    <a:lumMod val="85000"/>
                    <a:lumOff val="15000"/>
                  </a:schemeClr>
                </a:solidFill>
                <a:latin typeface="+mj-ea"/>
                <a:ea typeface="+mj-ea"/>
              </a:rPr>
              <a:t>Game Overview</a:t>
            </a:r>
            <a:endParaRPr lang="en-US" altLang="zh-CN" sz="3000" b="1" spc="300" dirty="0">
              <a:solidFill>
                <a:schemeClr val="tx1">
                  <a:lumMod val="85000"/>
                  <a:lumOff val="15000"/>
                </a:schemeClr>
              </a:solidFill>
              <a:latin typeface="+mj-ea"/>
              <a:ea typeface="+mj-ea"/>
            </a:endParaRPr>
          </a:p>
        </p:txBody>
      </p:sp>
      <p:sp>
        <p:nvSpPr>
          <p:cNvPr id="36" name="序号"/>
          <p:cNvSpPr txBox="1"/>
          <p:nvPr>
            <p:custDataLst>
              <p:tags r:id="rId4"/>
            </p:custDataLst>
          </p:nvPr>
        </p:nvSpPr>
        <p:spPr>
          <a:xfrm>
            <a:off x="6623050" y="2183130"/>
            <a:ext cx="4208145" cy="791845"/>
          </a:xfrm>
          <a:prstGeom prst="rect">
            <a:avLst/>
          </a:prstGeom>
          <a:noFill/>
        </p:spPr>
        <p:txBody>
          <a:bodyPr wrap="square" lIns="0" tIns="0" rIns="0" bIns="0" rtlCol="0" anchor="ctr" anchorCtr="0">
            <a:normAutofit fontScale="97500" lnSpcReduction="10000"/>
          </a:bodyPr>
          <a:lstStyle/>
          <a:p>
            <a:pPr algn="ctr">
              <a:lnSpc>
                <a:spcPct val="100000"/>
              </a:lnSpc>
            </a:pPr>
            <a:r>
              <a:rPr lang="en-US" sz="5600" b="1">
                <a:solidFill>
                  <a:schemeClr val="accent1"/>
                </a:solidFill>
                <a:latin typeface="+mj-ea"/>
                <a:ea typeface="+mj-ea"/>
              </a:rPr>
              <a:t>02</a:t>
            </a:r>
            <a:endParaRPr lang="en-US" sz="5600" b="1">
              <a:solidFill>
                <a:schemeClr val="accent1"/>
              </a:solidFill>
              <a:latin typeface="+mj-ea"/>
              <a:ea typeface="+mj-ea"/>
            </a:endParaRPr>
          </a:p>
        </p:txBody>
      </p:sp>
      <p:sp>
        <p:nvSpPr>
          <p:cNvPr id="37" name="项标题"/>
          <p:cNvSpPr txBox="1"/>
          <p:nvPr>
            <p:custDataLst>
              <p:tags r:id="rId5"/>
            </p:custDataLst>
          </p:nvPr>
        </p:nvSpPr>
        <p:spPr>
          <a:xfrm>
            <a:off x="6623050" y="2986405"/>
            <a:ext cx="4208780" cy="1181735"/>
          </a:xfrm>
          <a:prstGeom prst="rect">
            <a:avLst/>
          </a:prstGeom>
          <a:noFill/>
        </p:spPr>
        <p:txBody>
          <a:bodyPr wrap="square" lIns="0" tIns="0" rIns="0" bIns="0" rtlCol="0" anchor="t" anchorCtr="0">
            <a:noAutofit/>
          </a:bodyPr>
          <a:lstStyle/>
          <a:p>
            <a:pPr algn="ctr">
              <a:lnSpc>
                <a:spcPct val="100000"/>
              </a:lnSpc>
            </a:pPr>
            <a:r>
              <a:rPr lang="en-US" altLang="zh-CN" sz="3000" b="1" spc="300" dirty="0">
                <a:solidFill>
                  <a:schemeClr val="tx1">
                    <a:lumMod val="85000"/>
                    <a:lumOff val="15000"/>
                  </a:schemeClr>
                </a:solidFill>
                <a:latin typeface="+mj-ea"/>
                <a:ea typeface="+mj-ea"/>
              </a:rPr>
              <a:t>Gameplay Flow</a:t>
            </a:r>
            <a:endParaRPr lang="en-US" altLang="zh-CN" sz="3000" b="1" spc="300" dirty="0">
              <a:solidFill>
                <a:schemeClr val="tx1">
                  <a:lumMod val="85000"/>
                  <a:lumOff val="15000"/>
                </a:schemeClr>
              </a:solidFill>
              <a:latin typeface="+mj-ea"/>
              <a:ea typeface="+mj-ea"/>
            </a:endParaRPr>
          </a:p>
        </p:txBody>
      </p:sp>
      <p:sp>
        <p:nvSpPr>
          <p:cNvPr id="39" name="序号"/>
          <p:cNvSpPr txBox="1"/>
          <p:nvPr>
            <p:custDataLst>
              <p:tags r:id="rId6"/>
            </p:custDataLst>
          </p:nvPr>
        </p:nvSpPr>
        <p:spPr>
          <a:xfrm>
            <a:off x="1360805" y="4307840"/>
            <a:ext cx="4208145" cy="791845"/>
          </a:xfrm>
          <a:prstGeom prst="rect">
            <a:avLst/>
          </a:prstGeom>
          <a:noFill/>
        </p:spPr>
        <p:txBody>
          <a:bodyPr wrap="square" lIns="0" tIns="0" rIns="0" bIns="0" rtlCol="0" anchor="ctr" anchorCtr="0">
            <a:normAutofit fontScale="97500" lnSpcReduction="10000"/>
          </a:bodyPr>
          <a:lstStyle/>
          <a:p>
            <a:pPr algn="ctr">
              <a:lnSpc>
                <a:spcPct val="100000"/>
              </a:lnSpc>
            </a:pPr>
            <a:r>
              <a:rPr lang="en-US" sz="5600" b="1">
                <a:solidFill>
                  <a:schemeClr val="accent1"/>
                </a:solidFill>
                <a:latin typeface="+mj-ea"/>
                <a:ea typeface="+mj-ea"/>
              </a:rPr>
              <a:t>03</a:t>
            </a:r>
            <a:endParaRPr lang="en-US" sz="5600" b="1">
              <a:solidFill>
                <a:schemeClr val="accent1"/>
              </a:solidFill>
              <a:latin typeface="+mj-ea"/>
              <a:ea typeface="+mj-ea"/>
            </a:endParaRPr>
          </a:p>
        </p:txBody>
      </p:sp>
      <p:sp>
        <p:nvSpPr>
          <p:cNvPr id="40" name="项标题"/>
          <p:cNvSpPr txBox="1"/>
          <p:nvPr>
            <p:custDataLst>
              <p:tags r:id="rId7"/>
            </p:custDataLst>
          </p:nvPr>
        </p:nvSpPr>
        <p:spPr>
          <a:xfrm>
            <a:off x="1360805" y="5111115"/>
            <a:ext cx="4208780" cy="1181735"/>
          </a:xfrm>
          <a:prstGeom prst="rect">
            <a:avLst/>
          </a:prstGeom>
          <a:noFill/>
        </p:spPr>
        <p:txBody>
          <a:bodyPr wrap="square" lIns="0" tIns="0" rIns="0" bIns="0" rtlCol="0" anchor="t" anchorCtr="0">
            <a:noAutofit/>
          </a:bodyPr>
          <a:lstStyle/>
          <a:p>
            <a:pPr algn="ctr">
              <a:lnSpc>
                <a:spcPct val="100000"/>
              </a:lnSpc>
            </a:pPr>
            <a:r>
              <a:rPr lang="en-US" altLang="zh-CN" sz="3000" b="1" spc="300" dirty="0">
                <a:solidFill>
                  <a:schemeClr val="tx1">
                    <a:lumMod val="85000"/>
                    <a:lumOff val="15000"/>
                  </a:schemeClr>
                </a:solidFill>
                <a:latin typeface="+mj-ea"/>
                <a:ea typeface="+mj-ea"/>
              </a:rPr>
              <a:t>Game </a:t>
            </a:r>
            <a:r>
              <a:rPr lang="en-US" altLang="zh-CN" sz="3000" b="1" spc="300" dirty="0">
                <a:solidFill>
                  <a:schemeClr val="tx1">
                    <a:lumMod val="85000"/>
                    <a:lumOff val="15000"/>
                  </a:schemeClr>
                </a:solidFill>
                <a:latin typeface="+mj-ea"/>
                <a:ea typeface="+mj-ea"/>
                <a:sym typeface="+mn-ea"/>
              </a:rPr>
              <a:t>Mechanics</a:t>
            </a:r>
            <a:endParaRPr lang="en-US" altLang="zh-CN" sz="3000" b="1" spc="300" dirty="0">
              <a:solidFill>
                <a:schemeClr val="tx1">
                  <a:lumMod val="85000"/>
                  <a:lumOff val="15000"/>
                </a:schemeClr>
              </a:solidFill>
              <a:latin typeface="+mj-ea"/>
              <a:ea typeface="+mj-ea"/>
            </a:endParaRPr>
          </a:p>
        </p:txBody>
      </p:sp>
      <p:sp>
        <p:nvSpPr>
          <p:cNvPr id="42" name="序号"/>
          <p:cNvSpPr txBox="1"/>
          <p:nvPr>
            <p:custDataLst>
              <p:tags r:id="rId8"/>
            </p:custDataLst>
          </p:nvPr>
        </p:nvSpPr>
        <p:spPr>
          <a:xfrm>
            <a:off x="6623050" y="4307840"/>
            <a:ext cx="4208145" cy="791845"/>
          </a:xfrm>
          <a:prstGeom prst="rect">
            <a:avLst/>
          </a:prstGeom>
          <a:noFill/>
        </p:spPr>
        <p:txBody>
          <a:bodyPr wrap="square" lIns="0" tIns="0" rIns="0" bIns="0" rtlCol="0" anchor="ctr" anchorCtr="0">
            <a:normAutofit fontScale="97500" lnSpcReduction="10000"/>
          </a:bodyPr>
          <a:lstStyle/>
          <a:p>
            <a:pPr algn="ctr">
              <a:lnSpc>
                <a:spcPct val="100000"/>
              </a:lnSpc>
            </a:pPr>
            <a:r>
              <a:rPr lang="en-US" sz="5600" b="1">
                <a:solidFill>
                  <a:schemeClr val="accent1"/>
                </a:solidFill>
                <a:latin typeface="+mj-ea"/>
                <a:ea typeface="+mj-ea"/>
              </a:rPr>
              <a:t>04</a:t>
            </a:r>
            <a:endParaRPr lang="en-US" sz="5600" b="1">
              <a:solidFill>
                <a:schemeClr val="accent1"/>
              </a:solidFill>
              <a:latin typeface="+mj-ea"/>
              <a:ea typeface="+mj-ea"/>
            </a:endParaRPr>
          </a:p>
        </p:txBody>
      </p:sp>
      <p:sp>
        <p:nvSpPr>
          <p:cNvPr id="43" name="项标题"/>
          <p:cNvSpPr txBox="1"/>
          <p:nvPr>
            <p:custDataLst>
              <p:tags r:id="rId9"/>
            </p:custDataLst>
          </p:nvPr>
        </p:nvSpPr>
        <p:spPr>
          <a:xfrm>
            <a:off x="6623050" y="5111115"/>
            <a:ext cx="4208780" cy="1181735"/>
          </a:xfrm>
          <a:prstGeom prst="rect">
            <a:avLst/>
          </a:prstGeom>
          <a:noFill/>
        </p:spPr>
        <p:txBody>
          <a:bodyPr wrap="square" lIns="0" tIns="0" rIns="0" bIns="0" rtlCol="0" anchor="t" anchorCtr="0">
            <a:noAutofit/>
          </a:bodyPr>
          <a:lstStyle/>
          <a:p>
            <a:pPr algn="ctr">
              <a:lnSpc>
                <a:spcPct val="100000"/>
              </a:lnSpc>
            </a:pPr>
            <a:r>
              <a:rPr lang="en-US" altLang="zh-CN" sz="3000" b="1" spc="300" dirty="0">
                <a:solidFill>
                  <a:schemeClr val="tx1">
                    <a:lumMod val="85000"/>
                    <a:lumOff val="15000"/>
                  </a:schemeClr>
                </a:solidFill>
                <a:latin typeface="+mj-ea"/>
                <a:ea typeface="+mj-ea"/>
              </a:rPr>
              <a:t>Closing</a:t>
            </a:r>
            <a:endParaRPr lang="en-US" altLang="zh-CN" sz="3000" b="1" spc="300" dirty="0">
              <a:solidFill>
                <a:schemeClr val="tx1">
                  <a:lumMod val="85000"/>
                  <a:lumOff val="15000"/>
                </a:schemeClr>
              </a:solidFill>
              <a:latin typeface="+mj-ea"/>
              <a:ea typeface="+mj-ea"/>
            </a:endParaRPr>
          </a:p>
        </p:txBody>
      </p:sp>
    </p:spTree>
    <p:custDataLst>
      <p:tags r:id="rId10"/>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lstStyle/>
          <a:p>
            <a:r>
              <a:rPr lang="en-US" altLang="zh-CN"/>
              <a:t>Game Overview</a:t>
            </a:r>
            <a:endParaRPr lang="en-US" altLang="zh-CN"/>
          </a:p>
        </p:txBody>
      </p:sp>
      <p:sp>
        <p:nvSpPr>
          <p:cNvPr id="6" name="节编号"/>
          <p:cNvSpPr>
            <a:spLocks noGrp="1"/>
          </p:cNvSpPr>
          <p:nvPr>
            <p:ph type="body" sz="quarter" idx="13"/>
            <p:custDataLst>
              <p:tags r:id="rId2"/>
            </p:custDataLst>
          </p:nvPr>
        </p:nvSpPr>
        <p:spPr/>
        <p:txBody>
          <a:bodyPr/>
          <a:lstStyle/>
          <a:p>
            <a:r>
              <a:rPr lang="zh-CN" altLang="en-US"/>
              <a:t>01</a:t>
            </a:r>
            <a:endParaRPr lang="zh-CN" altLang="en-US"/>
          </a:p>
        </p:txBody>
      </p:sp>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p:cNvSpPr>
            <a:spLocks noGrp="1"/>
          </p:cNvSpPr>
          <p:nvPr>
            <p:ph type="title"/>
            <p:custDataLst>
              <p:tags r:id="rId1"/>
            </p:custDataLst>
          </p:nvPr>
        </p:nvSpPr>
        <p:spPr>
          <a:xfrm>
            <a:off x="938213" y="480060"/>
            <a:ext cx="10315575" cy="1081405"/>
          </a:xfrm>
        </p:spPr>
        <p:txBody>
          <a:bodyPr/>
          <a:lstStyle/>
          <a:p>
            <a:pPr algn="l"/>
            <a:r>
              <a:rPr lang="en-US" altLang="zh-CN"/>
              <a:t>Game Overview - </a:t>
            </a:r>
            <a:r>
              <a:rPr lang="en-US" altLang="zh-CN" dirty="0">
                <a:sym typeface="+mn-ea"/>
              </a:rPr>
              <a:t>Fruit Fall Frenzy</a:t>
            </a:r>
            <a:endParaRPr lang="en-US" altLang="zh-CN"/>
          </a:p>
        </p:txBody>
      </p:sp>
      <p:sp>
        <p:nvSpPr>
          <p:cNvPr id="3" name="正文"/>
          <p:cNvSpPr>
            <a:spLocks noGrp="1"/>
          </p:cNvSpPr>
          <p:nvPr>
            <p:ph idx="4294967295"/>
            <p:custDataLst>
              <p:tags r:id="rId2"/>
            </p:custDataLst>
          </p:nvPr>
        </p:nvSpPr>
        <p:spPr>
          <a:xfrm>
            <a:off x="669290" y="1518285"/>
            <a:ext cx="10515600" cy="4839335"/>
          </a:xfrm>
        </p:spPr>
        <p:txBody>
          <a:bodyPr>
            <a:normAutofit fontScale="90000"/>
          </a:bodyPr>
          <a:lstStyle/>
          <a:p>
            <a:r>
              <a:rPr lang="zh-CN" altLang="en-US" b="1">
                <a:latin typeface="Arial Bold" panose="020B0604020202090204" charset="0"/>
                <a:cs typeface="Arial Bold" panose="020B0604020202090204" charset="0"/>
              </a:rPr>
              <a:t>Concept: </a:t>
            </a:r>
            <a:r>
              <a:rPr lang="zh-CN" altLang="en-US"/>
              <a:t>A magical fruit tree is under attack by mischievous spirits. Players must protect the tree by catching falling fruits to score points and avoid bombs that reduce lives. The gameplay becomes progressively challenging with increasing fruit and bomb speeds.</a:t>
            </a:r>
            <a:endParaRPr lang="zh-CN" altLang="en-US"/>
          </a:p>
          <a:p>
            <a:r>
              <a:rPr lang="zh-CN" altLang="en-US" b="1">
                <a:latin typeface="Arial Bold" panose="020B0604020202090204" charset="0"/>
                <a:cs typeface="Arial Bold" panose="020B0604020202090204" charset="0"/>
              </a:rPr>
              <a:t>Features: </a:t>
            </a:r>
            <a:r>
              <a:rPr lang="zh-CN" altLang="en-US"/>
              <a:t>Fast-paced arcade </a:t>
            </a:r>
            <a:r>
              <a:rPr lang="en-US" altLang="zh-CN"/>
              <a:t>action with increasing difficulty, exciting power-ups, highest score tracking for replayability.</a:t>
            </a:r>
            <a:endParaRPr lang="zh-CN" altLang="en-US"/>
          </a:p>
          <a:p>
            <a:r>
              <a:rPr lang="zh-CN" altLang="en-US" b="1">
                <a:latin typeface="Arial Bold" panose="020B0604020202090204" charset="0"/>
                <a:cs typeface="Arial Bold" panose="020B0604020202090204" charset="0"/>
              </a:rPr>
              <a:t>Target Audience:</a:t>
            </a:r>
            <a:r>
              <a:rPr lang="zh-CN" altLang="en-US"/>
              <a:t> Casual players of all ages, particularly those who enjoy simple yet challenging gameplay.</a:t>
            </a:r>
            <a:endParaRPr lang="zh-CN" altLang="en-US"/>
          </a:p>
          <a:p>
            <a:r>
              <a:rPr lang="zh-CN" altLang="en-US" b="1">
                <a:latin typeface="Arial Bold" panose="020B0604020202090204" charset="0"/>
                <a:cs typeface="Arial Bold" panose="020B0604020202090204" charset="0"/>
              </a:rPr>
              <a:t>Game Look: </a:t>
            </a:r>
            <a:r>
              <a:rPr lang="en-US" altLang="zh-CN"/>
              <a:t>Hand-drawn </a:t>
            </a:r>
            <a:r>
              <a:rPr lang="en-US" altLang="zh-CN"/>
              <a:t>art style, bold black-and-white linework and colored highlight.</a:t>
            </a:r>
            <a:endParaRPr lang="en-US" altLang="zh-CN"/>
          </a:p>
        </p:txBody>
      </p:sp>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2453640" y="1625600"/>
            <a:ext cx="5477510" cy="3607435"/>
          </a:xfrm>
        </p:spPr>
        <p:txBody>
          <a:bodyPr/>
          <a:lstStyle/>
          <a:p>
            <a:r>
              <a:rPr lang="en-US" altLang="zh-CN"/>
              <a:t>Gameplay Flow</a:t>
            </a:r>
            <a:endParaRPr lang="en-US" altLang="zh-CN"/>
          </a:p>
        </p:txBody>
      </p:sp>
      <p:sp>
        <p:nvSpPr>
          <p:cNvPr id="6" name="节编号"/>
          <p:cNvSpPr>
            <a:spLocks noGrp="1"/>
          </p:cNvSpPr>
          <p:nvPr>
            <p:ph type="body" sz="quarter" idx="13"/>
            <p:custDataLst>
              <p:tags r:id="rId2"/>
            </p:custDataLst>
          </p:nvPr>
        </p:nvSpPr>
        <p:spPr>
          <a:xfrm>
            <a:off x="347980" y="1502410"/>
            <a:ext cx="1908810" cy="3606800"/>
          </a:xfrm>
        </p:spPr>
        <p:txBody>
          <a:bodyPr/>
          <a:lstStyle/>
          <a:p>
            <a:r>
              <a:rPr lang="zh-CN" altLang="en-US"/>
              <a:t>0</a:t>
            </a:r>
            <a:r>
              <a:rPr lang="en-US" altLang="zh-CN"/>
              <a:t>2</a:t>
            </a:r>
            <a:endParaRPr lang="en-US" altLang="zh-CN"/>
          </a:p>
        </p:txBody>
      </p:sp>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 Box 7"/>
          <p:cNvSpPr txBox="1"/>
          <p:nvPr/>
        </p:nvSpPr>
        <p:spPr>
          <a:xfrm>
            <a:off x="9571355" y="3060700"/>
            <a:ext cx="1885315" cy="735965"/>
          </a:xfrm>
          <a:prstGeom prst="rect">
            <a:avLst/>
          </a:prstGeom>
          <a:noFill/>
        </p:spPr>
        <p:txBody>
          <a:bodyPr wrap="square" rtlCol="0">
            <a:noAutofit/>
          </a:bodyPr>
          <a:p>
            <a:pPr algn="l"/>
            <a:r>
              <a:rPr lang="en-US" altLang="zh-CN" b="1">
                <a:latin typeface="Arial Bold" panose="020B0604020202090204" charset="0"/>
                <a:cs typeface="Arial Bold" panose="020B0604020202090204" charset="0"/>
                <a:sym typeface="+mn-ea"/>
              </a:rPr>
              <a:t>Splash Screen /</a:t>
            </a:r>
            <a:endParaRPr lang="en-US" altLang="zh-CN" b="1">
              <a:latin typeface="Arial Bold" panose="020B0604020202090204" charset="0"/>
              <a:cs typeface="Arial Bold" panose="020B0604020202090204" charset="0"/>
              <a:sym typeface="+mn-ea"/>
            </a:endParaRPr>
          </a:p>
          <a:p>
            <a:pPr algn="l"/>
            <a:r>
              <a:rPr lang="en-US" altLang="zh-CN" b="1">
                <a:latin typeface="Arial Bold" panose="020B0604020202090204" charset="0"/>
                <a:cs typeface="Arial Bold" panose="020B0604020202090204" charset="0"/>
                <a:sym typeface="+mn-ea"/>
              </a:rPr>
              <a:t>Main Menu</a:t>
            </a:r>
            <a:endParaRPr lang="en-US" altLang="zh-CN" b="1">
              <a:latin typeface="Arial Bold" panose="020B0604020202090204" charset="0"/>
              <a:cs typeface="Arial Bold" panose="020B0604020202090204" charset="0"/>
              <a:sym typeface="+mn-ea"/>
            </a:endParaRPr>
          </a:p>
        </p:txBody>
      </p:sp>
      <p:pic>
        <p:nvPicPr>
          <p:cNvPr id="3" name="Picture 2" descr="Layer 1"/>
          <p:cNvPicPr>
            <a:picLocks noChangeAspect="1"/>
          </p:cNvPicPr>
          <p:nvPr/>
        </p:nvPicPr>
        <p:blipFill>
          <a:blip r:embed="rId1"/>
          <a:stretch>
            <a:fillRect/>
          </a:stretch>
        </p:blipFill>
        <p:spPr>
          <a:xfrm>
            <a:off x="0" y="0"/>
            <a:ext cx="9001125" cy="6858000"/>
          </a:xfrm>
          <a:prstGeom prst="rect">
            <a:avLst/>
          </a:prstGeom>
        </p:spPr>
      </p:pic>
      <p:sp>
        <p:nvSpPr>
          <p:cNvPr id="4" name="Rectangles 3"/>
          <p:cNvSpPr/>
          <p:nvPr/>
        </p:nvSpPr>
        <p:spPr>
          <a:xfrm>
            <a:off x="9495155" y="3129915"/>
            <a:ext cx="76200" cy="521970"/>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ustDataLst>
      <p:tags r:id="rId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descr="Layer 1"/>
          <p:cNvPicPr>
            <a:picLocks noChangeAspect="1"/>
          </p:cNvPicPr>
          <p:nvPr/>
        </p:nvPicPr>
        <p:blipFill>
          <a:blip r:embed="rId1"/>
          <a:stretch>
            <a:fillRect/>
          </a:stretch>
        </p:blipFill>
        <p:spPr>
          <a:xfrm>
            <a:off x="0" y="0"/>
            <a:ext cx="9004300" cy="6861810"/>
          </a:xfrm>
          <a:prstGeom prst="rect">
            <a:avLst/>
          </a:prstGeom>
        </p:spPr>
      </p:pic>
      <p:sp>
        <p:nvSpPr>
          <p:cNvPr id="8" name="Text Box 7"/>
          <p:cNvSpPr txBox="1"/>
          <p:nvPr/>
        </p:nvSpPr>
        <p:spPr>
          <a:xfrm>
            <a:off x="9460865" y="3254375"/>
            <a:ext cx="2301240" cy="353695"/>
          </a:xfrm>
          <a:prstGeom prst="rect">
            <a:avLst/>
          </a:prstGeom>
          <a:noFill/>
        </p:spPr>
        <p:txBody>
          <a:bodyPr wrap="square" rtlCol="0">
            <a:noAutofit/>
          </a:bodyPr>
          <a:p>
            <a:pPr algn="l"/>
            <a:r>
              <a:rPr lang="zh-CN" altLang="en-US" b="1">
                <a:latin typeface="Arial Bold" panose="020B0604020202090204" charset="0"/>
                <a:cs typeface="Arial Bold" panose="020B0604020202090204" charset="0"/>
                <a:sym typeface="+mn-ea"/>
              </a:rPr>
              <a:t>Gameplay Screen</a:t>
            </a:r>
            <a:endParaRPr lang="zh-CN" altLang="en-US" b="1">
              <a:latin typeface="Arial Bold" panose="020B0604020202090204" charset="0"/>
              <a:cs typeface="Arial Bold" panose="020B0604020202090204" charset="0"/>
              <a:sym typeface="+mn-ea"/>
            </a:endParaRPr>
          </a:p>
        </p:txBody>
      </p:sp>
      <p:sp>
        <p:nvSpPr>
          <p:cNvPr id="9" name="Rectangles 8"/>
          <p:cNvSpPr/>
          <p:nvPr>
            <p:custDataLst>
              <p:tags r:id="rId2"/>
            </p:custDataLst>
          </p:nvPr>
        </p:nvSpPr>
        <p:spPr>
          <a:xfrm>
            <a:off x="9389110" y="3305175"/>
            <a:ext cx="76200" cy="274320"/>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7"/>
          <p:cNvSpPr txBox="1"/>
          <p:nvPr/>
        </p:nvSpPr>
        <p:spPr>
          <a:xfrm>
            <a:off x="9460865" y="3254375"/>
            <a:ext cx="2301240" cy="353695"/>
          </a:xfrm>
          <a:prstGeom prst="rect">
            <a:avLst/>
          </a:prstGeom>
          <a:noFill/>
        </p:spPr>
        <p:txBody>
          <a:bodyPr wrap="square" rtlCol="0">
            <a:noAutofit/>
          </a:bodyPr>
          <a:p>
            <a:pPr algn="l"/>
            <a:r>
              <a:rPr lang="zh-CN" altLang="en-US" b="1">
                <a:latin typeface="Arial Bold" panose="020B0604020202090204" charset="0"/>
                <a:cs typeface="Arial Bold" panose="020B0604020202090204" charset="0"/>
                <a:sym typeface="+mn-ea"/>
              </a:rPr>
              <a:t>Victory Screen</a:t>
            </a:r>
            <a:endParaRPr lang="zh-CN" altLang="en-US" b="1">
              <a:latin typeface="Arial Bold" panose="020B0604020202090204" charset="0"/>
              <a:cs typeface="Arial Bold" panose="020B0604020202090204" charset="0"/>
              <a:sym typeface="+mn-ea"/>
            </a:endParaRPr>
          </a:p>
        </p:txBody>
      </p:sp>
      <p:sp>
        <p:nvSpPr>
          <p:cNvPr id="9" name="Rectangles 8"/>
          <p:cNvSpPr/>
          <p:nvPr>
            <p:custDataLst>
              <p:tags r:id="rId1"/>
            </p:custDataLst>
          </p:nvPr>
        </p:nvSpPr>
        <p:spPr>
          <a:xfrm>
            <a:off x="9389110" y="3305175"/>
            <a:ext cx="76200" cy="274320"/>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2" name="Picture 1" descr="Layer 1"/>
          <p:cNvPicPr>
            <a:picLocks noChangeAspect="1"/>
          </p:cNvPicPr>
          <p:nvPr/>
        </p:nvPicPr>
        <p:blipFill>
          <a:blip r:embed="rId2"/>
          <a:stretch>
            <a:fillRect/>
          </a:stretch>
        </p:blipFill>
        <p:spPr>
          <a:xfrm>
            <a:off x="0" y="0"/>
            <a:ext cx="9001125" cy="6858000"/>
          </a:xfrm>
          <a:prstGeom prst="rect">
            <a:avLst/>
          </a:prstGeom>
        </p:spPr>
      </p:pic>
    </p:spTree>
    <p:custDataLst>
      <p:tags r:id="rId3"/>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7"/>
          <p:cNvSpPr txBox="1"/>
          <p:nvPr/>
        </p:nvSpPr>
        <p:spPr>
          <a:xfrm>
            <a:off x="9460865" y="3254375"/>
            <a:ext cx="2301240" cy="353695"/>
          </a:xfrm>
          <a:prstGeom prst="rect">
            <a:avLst/>
          </a:prstGeom>
          <a:noFill/>
        </p:spPr>
        <p:txBody>
          <a:bodyPr wrap="square" rtlCol="0">
            <a:noAutofit/>
          </a:bodyPr>
          <a:p>
            <a:pPr algn="l"/>
            <a:r>
              <a:rPr lang="zh-CN" altLang="en-US" b="1">
                <a:latin typeface="Arial Bold" panose="020B0604020202090204" charset="0"/>
                <a:cs typeface="Arial Bold" panose="020B0604020202090204" charset="0"/>
                <a:sym typeface="+mn-ea"/>
              </a:rPr>
              <a:t>Failure</a:t>
            </a:r>
            <a:r>
              <a:rPr lang="en-US" altLang="zh-CN" b="1">
                <a:latin typeface="Arial Bold" panose="020B0604020202090204" charset="0"/>
                <a:cs typeface="Arial Bold" panose="020B0604020202090204" charset="0"/>
                <a:sym typeface="+mn-ea"/>
              </a:rPr>
              <a:t> </a:t>
            </a:r>
            <a:r>
              <a:rPr lang="zh-CN" altLang="en-US" b="1">
                <a:latin typeface="Arial Bold" panose="020B0604020202090204" charset="0"/>
                <a:cs typeface="Arial Bold" panose="020B0604020202090204" charset="0"/>
                <a:sym typeface="+mn-ea"/>
              </a:rPr>
              <a:t>Screen</a:t>
            </a:r>
            <a:endParaRPr lang="zh-CN" altLang="en-US" b="1">
              <a:latin typeface="Arial Bold" panose="020B0604020202090204" charset="0"/>
              <a:cs typeface="Arial Bold" panose="020B0604020202090204" charset="0"/>
              <a:sym typeface="+mn-ea"/>
            </a:endParaRPr>
          </a:p>
        </p:txBody>
      </p:sp>
      <p:sp>
        <p:nvSpPr>
          <p:cNvPr id="9" name="Rectangles 8"/>
          <p:cNvSpPr/>
          <p:nvPr>
            <p:custDataLst>
              <p:tags r:id="rId1"/>
            </p:custDataLst>
          </p:nvPr>
        </p:nvSpPr>
        <p:spPr>
          <a:xfrm>
            <a:off x="9389110" y="3305175"/>
            <a:ext cx="76200" cy="274320"/>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2" name="Picture 1" descr="/Users/arielliu/Desktop/Layer 1.pngLayer 1"/>
          <p:cNvPicPr>
            <a:picLocks noChangeAspect="1"/>
          </p:cNvPicPr>
          <p:nvPr/>
        </p:nvPicPr>
        <p:blipFill>
          <a:blip r:embed="rId2"/>
          <a:srcRect l="5" r="5"/>
          <a:stretch>
            <a:fillRect/>
          </a:stretch>
        </p:blipFill>
        <p:spPr>
          <a:xfrm>
            <a:off x="0" y="0"/>
            <a:ext cx="9001125" cy="6858000"/>
          </a:xfrm>
          <a:prstGeom prst="rect">
            <a:avLst/>
          </a:prstGeom>
        </p:spPr>
      </p:pic>
    </p:spTree>
    <p:custDataLst>
      <p:tags r:id="rId3"/>
    </p:custDataLst>
  </p:cSld>
  <p:clrMapOvr>
    <a:masterClrMapping/>
  </p:clrMapOvr>
</p:sld>
</file>

<file path=ppt/tags/tag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1"/>
  <p:tag name="KSO_WM_UNIT_LAYERLEVEL" val="1"/>
  <p:tag name="KSO_WM_TAG_VERSION" val="1.0"/>
  <p:tag name="KSO_WM_UNIT_TYPE" val="i"/>
  <p:tag name="KSO_WM_UNIT_INDEX" val="1"/>
</p:tagLst>
</file>

<file path=ppt/tags/tag1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10"/>
  <p:tag name="KSO_WM_UNIT_LAYERLEVEL" val="1"/>
  <p:tag name="KSO_WM_TAG_VERSION" val="1.0"/>
  <p:tag name="KSO_WM_UNIT_TYPE" val="i"/>
  <p:tag name="KSO_WM_UNIT_INDEX" val="10"/>
</p:tagLst>
</file>

<file path=ppt/tags/tag10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6"/>
  <p:tag name="KSO_WM_UNIT_LAYERLEVEL" val="1"/>
  <p:tag name="KSO_WM_TAG_VERSION" val="1.0"/>
  <p:tag name="KSO_WM_UNIT_TYPE" val="i"/>
  <p:tag name="KSO_WM_UNIT_INDEX" val="6"/>
</p:tagLst>
</file>

<file path=ppt/tags/tag10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7"/>
  <p:tag name="KSO_WM_UNIT_LAYERLEVEL" val="1"/>
  <p:tag name="KSO_WM_TAG_VERSION" val="1.0"/>
  <p:tag name="KSO_WM_UNIT_TYPE" val="i"/>
  <p:tag name="KSO_WM_UNIT_INDEX" val="7"/>
</p:tagLst>
</file>

<file path=ppt/tags/tag10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8"/>
  <p:tag name="KSO_WM_UNIT_LAYERLEVEL" val="1"/>
  <p:tag name="KSO_WM_TAG_VERSION" val="1.0"/>
  <p:tag name="KSO_WM_UNIT_TYPE" val="i"/>
  <p:tag name="KSO_WM_UNIT_INDEX" val="8"/>
</p:tagLst>
</file>

<file path=ppt/tags/tag10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9"/>
  <p:tag name="KSO_WM_UNIT_LAYERLEVEL" val="1"/>
  <p:tag name="KSO_WM_TAG_VERSION" val="1.0"/>
  <p:tag name="KSO_WM_UNIT_TYPE" val="i"/>
  <p:tag name="KSO_WM_UNIT_INDEX" val="9"/>
</p:tagLst>
</file>

<file path=ppt/tags/tag10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10"/>
  <p:tag name="KSO_WM_UNIT_LAYERLEVEL" val="1"/>
  <p:tag name="KSO_WM_TAG_VERSION" val="1.0"/>
  <p:tag name="KSO_WM_UNIT_TYPE" val="i"/>
  <p:tag name="KSO_WM_UNIT_INDEX" val="10"/>
</p:tagLst>
</file>

<file path=ppt/tags/tag10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11"/>
  <p:tag name="KSO_WM_UNIT_LAYERLEVEL" val="1"/>
  <p:tag name="KSO_WM_TAG_VERSION" val="1.0"/>
  <p:tag name="KSO_WM_UNIT_TYPE" val="i"/>
  <p:tag name="KSO_WM_UNIT_INDEX" val="11"/>
</p:tagLst>
</file>

<file path=ppt/tags/tag10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12"/>
  <p:tag name="KSO_WM_UNIT_LAYERLEVEL" val="1"/>
  <p:tag name="KSO_WM_TAG_VERSION" val="1.0"/>
  <p:tag name="KSO_WM_UNIT_TYPE" val="i"/>
  <p:tag name="KSO_WM_UNIT_INDEX" val="12"/>
</p:tagLst>
</file>

<file path=ppt/tags/tag10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13"/>
  <p:tag name="KSO_WM_UNIT_LAYERLEVEL" val="1"/>
  <p:tag name="KSO_WM_TAG_VERSION" val="1.0"/>
  <p:tag name="KSO_WM_UNIT_TYPE" val="i"/>
  <p:tag name="KSO_WM_UNIT_INDEX" val="13"/>
</p:tagLst>
</file>

<file path=ppt/tags/tag10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14"/>
  <p:tag name="KSO_WM_UNIT_LAYERLEVEL" val="1"/>
  <p:tag name="KSO_WM_TAG_VERSION" val="1.0"/>
  <p:tag name="KSO_WM_UNIT_TYPE" val="i"/>
  <p:tag name="KSO_WM_UNIT_INDEX" val="14"/>
</p:tagLst>
</file>

<file path=ppt/tags/tag10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15"/>
  <p:tag name="KSO_WM_UNIT_LAYERLEVEL" val="1"/>
  <p:tag name="KSO_WM_TAG_VERSION" val="1.0"/>
  <p:tag name="KSO_WM_UNIT_TYPE" val="i"/>
  <p:tag name="KSO_WM_UNIT_INDEX" val="15"/>
</p:tagLst>
</file>

<file path=ppt/tags/tag1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11"/>
  <p:tag name="KSO_WM_UNIT_LAYERLEVEL" val="1"/>
  <p:tag name="KSO_WM_TAG_VERSION" val="1.0"/>
  <p:tag name="KSO_WM_UNIT_TYPE" val="i"/>
  <p:tag name="KSO_WM_UNIT_INDEX" val="11"/>
</p:tagLst>
</file>

<file path=ppt/tags/tag11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16"/>
  <p:tag name="KSO_WM_UNIT_LAYERLEVEL" val="1"/>
  <p:tag name="KSO_WM_TAG_VERSION" val="1.0"/>
  <p:tag name="KSO_WM_UNIT_TYPE" val="i"/>
  <p:tag name="KSO_WM_UNIT_INDEX" val="16"/>
</p:tagLst>
</file>

<file path=ppt/tags/tag11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17"/>
  <p:tag name="KSO_WM_UNIT_LAYERLEVEL" val="1"/>
  <p:tag name="KSO_WM_TAG_VERSION" val="1.0"/>
  <p:tag name="KSO_WM_UNIT_TYPE" val="i"/>
  <p:tag name="KSO_WM_UNIT_INDEX" val="17"/>
</p:tagLst>
</file>

<file path=ppt/tags/tag11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18"/>
  <p:tag name="KSO_WM_UNIT_LAYERLEVEL" val="1"/>
  <p:tag name="KSO_WM_TAG_VERSION" val="1.0"/>
  <p:tag name="KSO_WM_UNIT_TYPE" val="i"/>
  <p:tag name="KSO_WM_UNIT_INDEX" val="18"/>
</p:tagLst>
</file>

<file path=ppt/tags/tag11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19"/>
  <p:tag name="KSO_WM_UNIT_LAYERLEVEL" val="1"/>
  <p:tag name="KSO_WM_TAG_VERSION" val="1.0"/>
  <p:tag name="KSO_WM_UNIT_TYPE" val="i"/>
  <p:tag name="KSO_WM_UNIT_INDEX" val="19"/>
</p:tagLst>
</file>

<file path=ppt/tags/tag11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20"/>
  <p:tag name="KSO_WM_UNIT_LAYERLEVEL" val="1"/>
  <p:tag name="KSO_WM_TAG_VERSION" val="1.0"/>
  <p:tag name="KSO_WM_UNIT_TYPE" val="i"/>
  <p:tag name="KSO_WM_UNIT_INDEX" val="20"/>
</p:tagLst>
</file>

<file path=ppt/tags/tag11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21"/>
  <p:tag name="KSO_WM_UNIT_LAYERLEVEL" val="1"/>
  <p:tag name="KSO_WM_TAG_VERSION" val="1.0"/>
  <p:tag name="KSO_WM_UNIT_TYPE" val="i"/>
  <p:tag name="KSO_WM_UNIT_INDEX" val="21"/>
</p:tagLst>
</file>

<file path=ppt/tags/tag11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22"/>
  <p:tag name="KSO_WM_UNIT_LAYERLEVEL" val="1"/>
  <p:tag name="KSO_WM_TAG_VERSION" val="1.0"/>
  <p:tag name="KSO_WM_UNIT_TYPE" val="i"/>
  <p:tag name="KSO_WM_UNIT_INDEX" val="22"/>
</p:tagLst>
</file>

<file path=ppt/tags/tag11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23"/>
  <p:tag name="KSO_WM_UNIT_LAYERLEVEL" val="1"/>
  <p:tag name="KSO_WM_TAG_VERSION" val="1.0"/>
  <p:tag name="KSO_WM_UNIT_TYPE" val="i"/>
  <p:tag name="KSO_WM_UNIT_INDEX" val="23"/>
</p:tagLst>
</file>

<file path=ppt/tags/tag11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24"/>
  <p:tag name="KSO_WM_UNIT_LAYERLEVEL" val="1"/>
  <p:tag name="KSO_WM_TAG_VERSION" val="1.0"/>
  <p:tag name="KSO_WM_UNIT_TYPE" val="i"/>
  <p:tag name="KSO_WM_UNIT_INDEX" val="24"/>
</p:tagLst>
</file>

<file path=ppt/tags/tag11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25"/>
  <p:tag name="KSO_WM_UNIT_LAYERLEVEL" val="1"/>
  <p:tag name="KSO_WM_TAG_VERSION" val="1.0"/>
  <p:tag name="KSO_WM_UNIT_TYPE" val="i"/>
  <p:tag name="KSO_WM_UNIT_INDEX" val="25"/>
</p:tagLst>
</file>

<file path=ppt/tags/tag1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12"/>
  <p:tag name="KSO_WM_UNIT_LAYERLEVEL" val="1"/>
  <p:tag name="KSO_WM_TAG_VERSION" val="1.0"/>
  <p:tag name="KSO_WM_UNIT_TYPE" val="i"/>
  <p:tag name="KSO_WM_UNIT_INDEX" val="12"/>
</p:tagLst>
</file>

<file path=ppt/tags/tag12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26"/>
  <p:tag name="KSO_WM_UNIT_LAYERLEVEL" val="1"/>
  <p:tag name="KSO_WM_TAG_VERSION" val="1.0"/>
  <p:tag name="KSO_WM_UNIT_TYPE" val="i"/>
  <p:tag name="KSO_WM_UNIT_INDEX" val="26"/>
</p:tagLst>
</file>

<file path=ppt/tags/tag12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27"/>
  <p:tag name="KSO_WM_UNIT_LAYERLEVEL" val="1"/>
  <p:tag name="KSO_WM_TAG_VERSION" val="1.0"/>
  <p:tag name="KSO_WM_UNIT_TYPE" val="i"/>
  <p:tag name="KSO_WM_UNIT_INDEX" val="27"/>
</p:tagLst>
</file>

<file path=ppt/tags/tag12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28"/>
  <p:tag name="KSO_WM_UNIT_LAYERLEVEL" val="1"/>
  <p:tag name="KSO_WM_TAG_VERSION" val="1.0"/>
  <p:tag name="KSO_WM_UNIT_TYPE" val="i"/>
  <p:tag name="KSO_WM_UNIT_INDEX" val="28"/>
</p:tagLst>
</file>

<file path=ppt/tags/tag12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29"/>
  <p:tag name="KSO_WM_UNIT_LAYERLEVEL" val="1"/>
  <p:tag name="KSO_WM_TAG_VERSION" val="1.0"/>
  <p:tag name="KSO_WM_UNIT_TYPE" val="i"/>
  <p:tag name="KSO_WM_UNIT_INDEX" val="29"/>
</p:tagLst>
</file>

<file path=ppt/tags/tag12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30"/>
  <p:tag name="KSO_WM_UNIT_LAYERLEVEL" val="1"/>
  <p:tag name="KSO_WM_TAG_VERSION" val="1.0"/>
  <p:tag name="KSO_WM_UNIT_TYPE" val="i"/>
  <p:tag name="KSO_WM_UNIT_INDEX" val="30"/>
</p:tagLst>
</file>

<file path=ppt/tags/tag12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31"/>
  <p:tag name="KSO_WM_UNIT_LAYERLEVEL" val="1"/>
  <p:tag name="KSO_WM_TAG_VERSION" val="1.0"/>
  <p:tag name="KSO_WM_UNIT_TYPE" val="i"/>
  <p:tag name="KSO_WM_UNIT_INDEX" val="31"/>
</p:tagLst>
</file>

<file path=ppt/tags/tag12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32"/>
  <p:tag name="KSO_WM_UNIT_LAYERLEVEL" val="1"/>
  <p:tag name="KSO_WM_TAG_VERSION" val="1.0"/>
  <p:tag name="KSO_WM_UNIT_TYPE" val="i"/>
  <p:tag name="KSO_WM_UNIT_INDEX" val="32"/>
</p:tagLst>
</file>

<file path=ppt/tags/tag12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33"/>
  <p:tag name="KSO_WM_UNIT_LAYERLEVEL" val="1"/>
  <p:tag name="KSO_WM_TAG_VERSION" val="1.0"/>
  <p:tag name="KSO_WM_UNIT_TYPE" val="i"/>
  <p:tag name="KSO_WM_UNIT_INDEX" val="33"/>
</p:tagLst>
</file>

<file path=ppt/tags/tag12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34"/>
  <p:tag name="KSO_WM_UNIT_LAYERLEVEL" val="1"/>
  <p:tag name="KSO_WM_TAG_VERSION" val="1.0"/>
  <p:tag name="KSO_WM_UNIT_TYPE" val="i"/>
  <p:tag name="KSO_WM_UNIT_INDEX" val="34"/>
</p:tagLst>
</file>

<file path=ppt/tags/tag12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35"/>
  <p:tag name="KSO_WM_UNIT_LAYERLEVEL" val="1"/>
  <p:tag name="KSO_WM_TAG_VERSION" val="1.0"/>
  <p:tag name="KSO_WM_UNIT_TYPE" val="i"/>
  <p:tag name="KSO_WM_UNIT_INDEX" val="35"/>
</p:tagLst>
</file>

<file path=ppt/tags/tag1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13"/>
  <p:tag name="KSO_WM_UNIT_LAYERLEVEL" val="1"/>
  <p:tag name="KSO_WM_TAG_VERSION" val="1.0"/>
  <p:tag name="KSO_WM_UNIT_TYPE" val="i"/>
  <p:tag name="KSO_WM_UNIT_INDEX" val="13"/>
</p:tagLst>
</file>

<file path=ppt/tags/tag13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36"/>
  <p:tag name="KSO_WM_UNIT_LAYERLEVEL" val="1"/>
  <p:tag name="KSO_WM_TAG_VERSION" val="1.0"/>
  <p:tag name="KSO_WM_UNIT_TYPE" val="i"/>
  <p:tag name="KSO_WM_UNIT_INDEX" val="36"/>
</p:tagLst>
</file>

<file path=ppt/tags/tag13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37"/>
  <p:tag name="KSO_WM_UNIT_LAYERLEVEL" val="1"/>
  <p:tag name="KSO_WM_TAG_VERSION" val="1.0"/>
  <p:tag name="KSO_WM_UNIT_TYPE" val="i"/>
  <p:tag name="KSO_WM_UNIT_INDEX" val="37"/>
</p:tagLst>
</file>

<file path=ppt/tags/tag13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38"/>
  <p:tag name="KSO_WM_UNIT_LAYERLEVEL" val="1"/>
  <p:tag name="KSO_WM_TAG_VERSION" val="1.0"/>
  <p:tag name="KSO_WM_UNIT_TYPE" val="i"/>
  <p:tag name="KSO_WM_UNIT_INDEX" val="38"/>
</p:tagLst>
</file>

<file path=ppt/tags/tag13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39"/>
  <p:tag name="KSO_WM_UNIT_LAYERLEVEL" val="1"/>
  <p:tag name="KSO_WM_TAG_VERSION" val="1.0"/>
  <p:tag name="KSO_WM_UNIT_TYPE" val="i"/>
  <p:tag name="KSO_WM_UNIT_INDEX" val="39"/>
</p:tagLst>
</file>

<file path=ppt/tags/tag13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40"/>
  <p:tag name="KSO_WM_UNIT_LAYERLEVEL" val="1"/>
  <p:tag name="KSO_WM_TAG_VERSION" val="1.0"/>
  <p:tag name="KSO_WM_UNIT_TYPE" val="i"/>
  <p:tag name="KSO_WM_UNIT_INDEX" val="40"/>
</p:tagLst>
</file>

<file path=ppt/tags/tag13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41"/>
  <p:tag name="KSO_WM_UNIT_LAYERLEVEL" val="1"/>
  <p:tag name="KSO_WM_TAG_VERSION" val="1.0"/>
  <p:tag name="KSO_WM_UNIT_TYPE" val="i"/>
  <p:tag name="KSO_WM_UNIT_INDEX" val="41"/>
</p:tagLst>
</file>

<file path=ppt/tags/tag13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42"/>
  <p:tag name="KSO_WM_UNIT_LAYERLEVEL" val="1"/>
  <p:tag name="KSO_WM_TAG_VERSION" val="1.0"/>
  <p:tag name="KSO_WM_UNIT_TYPE" val="i"/>
  <p:tag name="KSO_WM_UNIT_INDEX" val="42"/>
</p:tagLst>
</file>

<file path=ppt/tags/tag13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43"/>
  <p:tag name="KSO_WM_UNIT_LAYERLEVEL" val="1"/>
  <p:tag name="KSO_WM_TAG_VERSION" val="1.0"/>
  <p:tag name="KSO_WM_UNIT_TYPE" val="i"/>
  <p:tag name="KSO_WM_UNIT_INDEX" val="43"/>
</p:tagLst>
</file>

<file path=ppt/tags/tag13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44"/>
  <p:tag name="KSO_WM_UNIT_LAYERLEVEL" val="1"/>
  <p:tag name="KSO_WM_TAG_VERSION" val="1.0"/>
  <p:tag name="KSO_WM_UNIT_TYPE" val="i"/>
  <p:tag name="KSO_WM_UNIT_INDEX" val="44"/>
</p:tagLst>
</file>

<file path=ppt/tags/tag13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45"/>
  <p:tag name="KSO_WM_UNIT_LAYERLEVEL" val="1"/>
  <p:tag name="KSO_WM_TAG_VERSION" val="1.0"/>
  <p:tag name="KSO_WM_UNIT_TYPE" val="i"/>
  <p:tag name="KSO_WM_UNIT_INDEX" val="45"/>
</p:tagLst>
</file>

<file path=ppt/tags/tag1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14"/>
  <p:tag name="KSO_WM_UNIT_LAYERLEVEL" val="1"/>
  <p:tag name="KSO_WM_TAG_VERSION" val="1.0"/>
  <p:tag name="KSO_WM_UNIT_TYPE" val="i"/>
  <p:tag name="KSO_WM_UNIT_INDEX" val="14"/>
</p:tagLst>
</file>

<file path=ppt/tags/tag14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46"/>
  <p:tag name="KSO_WM_UNIT_LAYERLEVEL" val="1"/>
  <p:tag name="KSO_WM_TAG_VERSION" val="1.0"/>
  <p:tag name="KSO_WM_UNIT_TYPE" val="i"/>
  <p:tag name="KSO_WM_UNIT_INDEX" val="46"/>
</p:tagLst>
</file>

<file path=ppt/tags/tag14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47"/>
  <p:tag name="KSO_WM_UNIT_LAYERLEVEL" val="1"/>
  <p:tag name="KSO_WM_TAG_VERSION" val="1.0"/>
  <p:tag name="KSO_WM_UNIT_TYPE" val="i"/>
  <p:tag name="KSO_WM_UNIT_INDEX" val="47"/>
</p:tagLst>
</file>

<file path=ppt/tags/tag14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48"/>
  <p:tag name="KSO_WM_UNIT_LAYERLEVEL" val="1"/>
  <p:tag name="KSO_WM_TAG_VERSION" val="1.0"/>
  <p:tag name="KSO_WM_UNIT_TYPE" val="i"/>
  <p:tag name="KSO_WM_UNIT_INDEX" val="48"/>
</p:tagLst>
</file>

<file path=ppt/tags/tag14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49"/>
  <p:tag name="KSO_WM_UNIT_LAYERLEVEL" val="1"/>
  <p:tag name="KSO_WM_TAG_VERSION" val="1.0"/>
  <p:tag name="KSO_WM_UNIT_TYPE" val="i"/>
  <p:tag name="KSO_WM_UNIT_INDEX" val="49"/>
</p:tagLst>
</file>

<file path=ppt/tags/tag14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50"/>
  <p:tag name="KSO_WM_UNIT_LAYERLEVEL" val="1"/>
  <p:tag name="KSO_WM_TAG_VERSION" val="1.0"/>
  <p:tag name="KSO_WM_UNIT_TYPE" val="i"/>
  <p:tag name="KSO_WM_UNIT_INDEX" val="50"/>
</p:tagLst>
</file>

<file path=ppt/tags/tag14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51"/>
  <p:tag name="KSO_WM_UNIT_LAYERLEVEL" val="1"/>
  <p:tag name="KSO_WM_TAG_VERSION" val="1.0"/>
  <p:tag name="KSO_WM_UNIT_TYPE" val="i"/>
  <p:tag name="KSO_WM_UNIT_INDEX" val="51"/>
</p:tagLst>
</file>

<file path=ppt/tags/tag14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52"/>
  <p:tag name="KSO_WM_UNIT_LAYERLEVEL" val="1"/>
  <p:tag name="KSO_WM_TAG_VERSION" val="1.0"/>
  <p:tag name="KSO_WM_UNIT_TYPE" val="i"/>
  <p:tag name="KSO_WM_UNIT_INDEX" val="52"/>
</p:tagLst>
</file>

<file path=ppt/tags/tag14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53"/>
  <p:tag name="KSO_WM_UNIT_LAYERLEVEL" val="1"/>
  <p:tag name="KSO_WM_TAG_VERSION" val="1.0"/>
  <p:tag name="KSO_WM_UNIT_TYPE" val="i"/>
  <p:tag name="KSO_WM_UNIT_INDEX" val="53"/>
</p:tagLst>
</file>

<file path=ppt/tags/tag14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54"/>
  <p:tag name="KSO_WM_UNIT_LAYERLEVEL" val="1"/>
  <p:tag name="KSO_WM_TAG_VERSION" val="1.0"/>
  <p:tag name="KSO_WM_UNIT_TYPE" val="i"/>
  <p:tag name="KSO_WM_UNIT_INDEX" val="54"/>
</p:tagLst>
</file>

<file path=ppt/tags/tag14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55"/>
  <p:tag name="KSO_WM_UNIT_LAYERLEVEL" val="1"/>
  <p:tag name="KSO_WM_TAG_VERSION" val="1.0"/>
  <p:tag name="KSO_WM_UNIT_TYPE" val="i"/>
  <p:tag name="KSO_WM_UNIT_INDEX" val="55"/>
</p:tagLst>
</file>

<file path=ppt/tags/tag1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15"/>
  <p:tag name="KSO_WM_UNIT_LAYERLEVEL" val="1"/>
  <p:tag name="KSO_WM_TAG_VERSION" val="1.0"/>
  <p:tag name="KSO_WM_UNIT_TYPE" val="i"/>
  <p:tag name="KSO_WM_UNIT_INDEX" val="15"/>
</p:tagLst>
</file>

<file path=ppt/tags/tag15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56"/>
  <p:tag name="KSO_WM_UNIT_LAYERLEVEL" val="1"/>
  <p:tag name="KSO_WM_TAG_VERSION" val="1.0"/>
  <p:tag name="KSO_WM_UNIT_TYPE" val="i"/>
  <p:tag name="KSO_WM_UNIT_INDEX" val="56"/>
</p:tagLst>
</file>

<file path=ppt/tags/tag15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57"/>
  <p:tag name="KSO_WM_UNIT_LAYERLEVEL" val="1"/>
  <p:tag name="KSO_WM_TAG_VERSION" val="1.0"/>
  <p:tag name="KSO_WM_UNIT_TYPE" val="i"/>
  <p:tag name="KSO_WM_UNIT_INDEX" val="57"/>
</p:tagLst>
</file>

<file path=ppt/tags/tag15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58"/>
  <p:tag name="KSO_WM_UNIT_LAYERLEVEL" val="1"/>
  <p:tag name="KSO_WM_TAG_VERSION" val="1.0"/>
  <p:tag name="KSO_WM_UNIT_TYPE" val="i"/>
  <p:tag name="KSO_WM_UNIT_INDEX" val="58"/>
</p:tagLst>
</file>

<file path=ppt/tags/tag15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59"/>
  <p:tag name="KSO_WM_UNIT_LAYERLEVEL" val="1"/>
  <p:tag name="KSO_WM_TAG_VERSION" val="1.0"/>
  <p:tag name="KSO_WM_UNIT_TYPE" val="i"/>
  <p:tag name="KSO_WM_UNIT_INDEX" val="59"/>
</p:tagLst>
</file>

<file path=ppt/tags/tag15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60"/>
  <p:tag name="KSO_WM_UNIT_LAYERLEVEL" val="1"/>
  <p:tag name="KSO_WM_TAG_VERSION" val="1.0"/>
  <p:tag name="KSO_WM_UNIT_TYPE" val="i"/>
  <p:tag name="KSO_WM_UNIT_INDEX" val="60"/>
</p:tagLst>
</file>

<file path=ppt/tags/tag15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61"/>
  <p:tag name="KSO_WM_UNIT_LAYERLEVEL" val="1"/>
  <p:tag name="KSO_WM_TAG_VERSION" val="1.0"/>
  <p:tag name="KSO_WM_UNIT_TYPE" val="i"/>
  <p:tag name="KSO_WM_UNIT_INDEX" val="61"/>
</p:tagLst>
</file>

<file path=ppt/tags/tag15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62"/>
  <p:tag name="KSO_WM_UNIT_LAYERLEVEL" val="1"/>
  <p:tag name="KSO_WM_TAG_VERSION" val="1.0"/>
  <p:tag name="KSO_WM_UNIT_TYPE" val="i"/>
  <p:tag name="KSO_WM_UNIT_INDEX" val="62"/>
</p:tagLst>
</file>

<file path=ppt/tags/tag15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63"/>
  <p:tag name="KSO_WM_UNIT_LAYERLEVEL" val="1"/>
  <p:tag name="KSO_WM_TAG_VERSION" val="1.0"/>
  <p:tag name="KSO_WM_UNIT_TYPE" val="i"/>
  <p:tag name="KSO_WM_UNIT_INDEX" val="63"/>
</p:tagLst>
</file>

<file path=ppt/tags/tag15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64"/>
  <p:tag name="KSO_WM_UNIT_LAYERLEVEL" val="1"/>
  <p:tag name="KSO_WM_TAG_VERSION" val="1.0"/>
  <p:tag name="KSO_WM_UNIT_TYPE" val="i"/>
  <p:tag name="KSO_WM_UNIT_INDEX" val="64"/>
</p:tagLst>
</file>

<file path=ppt/tags/tag15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65"/>
  <p:tag name="KSO_WM_UNIT_LAYERLEVEL" val="1"/>
  <p:tag name="KSO_WM_TAG_VERSION" val="1.0"/>
  <p:tag name="KSO_WM_UNIT_TYPE" val="i"/>
  <p:tag name="KSO_WM_UNIT_INDEX" val="65"/>
</p:tagLst>
</file>

<file path=ppt/tags/tag1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16"/>
  <p:tag name="KSO_WM_UNIT_LAYERLEVEL" val="1"/>
  <p:tag name="KSO_WM_TAG_VERSION" val="1.0"/>
  <p:tag name="KSO_WM_UNIT_TYPE" val="i"/>
  <p:tag name="KSO_WM_UNIT_INDEX" val="16"/>
</p:tagLst>
</file>

<file path=ppt/tags/tag16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66"/>
  <p:tag name="KSO_WM_UNIT_LAYERLEVEL" val="1"/>
  <p:tag name="KSO_WM_TAG_VERSION" val="1.0"/>
  <p:tag name="KSO_WM_UNIT_TYPE" val="i"/>
  <p:tag name="KSO_WM_UNIT_INDEX" val="66"/>
</p:tagLst>
</file>

<file path=ppt/tags/tag16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67"/>
  <p:tag name="KSO_WM_UNIT_LAYERLEVEL" val="1"/>
  <p:tag name="KSO_WM_TAG_VERSION" val="1.0"/>
  <p:tag name="KSO_WM_UNIT_TYPE" val="i"/>
  <p:tag name="KSO_WM_UNIT_INDEX" val="67"/>
</p:tagLst>
</file>

<file path=ppt/tags/tag16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68"/>
  <p:tag name="KSO_WM_UNIT_LAYERLEVEL" val="1"/>
  <p:tag name="KSO_WM_TAG_VERSION" val="1.0"/>
  <p:tag name="KSO_WM_UNIT_TYPE" val="i"/>
  <p:tag name="KSO_WM_UNIT_INDEX" val="68"/>
</p:tagLst>
</file>

<file path=ppt/tags/tag16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69"/>
  <p:tag name="KSO_WM_UNIT_LAYERLEVEL" val="1"/>
  <p:tag name="KSO_WM_TAG_VERSION" val="1.0"/>
  <p:tag name="KSO_WM_UNIT_TYPE" val="i"/>
  <p:tag name="KSO_WM_UNIT_INDEX" val="69"/>
</p:tagLst>
</file>

<file path=ppt/tags/tag16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70"/>
  <p:tag name="KSO_WM_UNIT_LAYERLEVEL" val="1"/>
  <p:tag name="KSO_WM_TAG_VERSION" val="1.0"/>
  <p:tag name="KSO_WM_UNIT_TYPE" val="i"/>
  <p:tag name="KSO_WM_UNIT_INDEX" val="70"/>
</p:tagLst>
</file>

<file path=ppt/tags/tag16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71"/>
  <p:tag name="KSO_WM_UNIT_LAYERLEVEL" val="1"/>
  <p:tag name="KSO_WM_TAG_VERSION" val="1.0"/>
  <p:tag name="KSO_WM_UNIT_TYPE" val="i"/>
  <p:tag name="KSO_WM_UNIT_INDEX" val="71"/>
</p:tagLst>
</file>

<file path=ppt/tags/tag16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72"/>
  <p:tag name="KSO_WM_UNIT_LAYERLEVEL" val="1"/>
  <p:tag name="KSO_WM_TAG_VERSION" val="1.0"/>
  <p:tag name="KSO_WM_UNIT_TYPE" val="i"/>
  <p:tag name="KSO_WM_UNIT_INDEX" val="72"/>
</p:tagLst>
</file>

<file path=ppt/tags/tag16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73"/>
  <p:tag name="KSO_WM_UNIT_LAYERLEVEL" val="1"/>
  <p:tag name="KSO_WM_TAG_VERSION" val="1.0"/>
  <p:tag name="KSO_WM_UNIT_TYPE" val="i"/>
  <p:tag name="KSO_WM_UNIT_INDEX" val="73"/>
</p:tagLst>
</file>

<file path=ppt/tags/tag16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74"/>
  <p:tag name="KSO_WM_UNIT_LAYERLEVEL" val="1"/>
  <p:tag name="KSO_WM_TAG_VERSION" val="1.0"/>
  <p:tag name="KSO_WM_UNIT_TYPE" val="i"/>
  <p:tag name="KSO_WM_UNIT_INDEX" val="74"/>
</p:tagLst>
</file>

<file path=ppt/tags/tag16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75"/>
  <p:tag name="KSO_WM_UNIT_LAYERLEVEL" val="1"/>
  <p:tag name="KSO_WM_TAG_VERSION" val="1.0"/>
  <p:tag name="KSO_WM_UNIT_TYPE" val="i"/>
  <p:tag name="KSO_WM_UNIT_INDEX" val="75"/>
</p:tagLst>
</file>

<file path=ppt/tags/tag1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17"/>
  <p:tag name="KSO_WM_UNIT_LAYERLEVEL" val="1"/>
  <p:tag name="KSO_WM_TAG_VERSION" val="1.0"/>
  <p:tag name="KSO_WM_UNIT_TYPE" val="i"/>
  <p:tag name="KSO_WM_UNIT_INDEX" val="17"/>
</p:tagLst>
</file>

<file path=ppt/tags/tag17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76"/>
  <p:tag name="KSO_WM_UNIT_LAYERLEVEL" val="1"/>
  <p:tag name="KSO_WM_TAG_VERSION" val="1.0"/>
  <p:tag name="KSO_WM_UNIT_TYPE" val="i"/>
  <p:tag name="KSO_WM_UNIT_INDEX" val="76"/>
</p:tagLst>
</file>

<file path=ppt/tags/tag17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77"/>
  <p:tag name="KSO_WM_UNIT_LAYERLEVEL" val="1"/>
  <p:tag name="KSO_WM_TAG_VERSION" val="1.0"/>
  <p:tag name="KSO_WM_UNIT_TYPE" val="i"/>
  <p:tag name="KSO_WM_UNIT_INDEX" val="77"/>
</p:tagLst>
</file>

<file path=ppt/tags/tag17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78"/>
  <p:tag name="KSO_WM_UNIT_LAYERLEVEL" val="1"/>
  <p:tag name="KSO_WM_TAG_VERSION" val="1.0"/>
  <p:tag name="KSO_WM_UNIT_TYPE" val="i"/>
  <p:tag name="KSO_WM_UNIT_INDEX" val="78"/>
</p:tagLst>
</file>

<file path=ppt/tags/tag17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79"/>
  <p:tag name="KSO_WM_UNIT_LAYERLEVEL" val="1"/>
  <p:tag name="KSO_WM_TAG_VERSION" val="1.0"/>
  <p:tag name="KSO_WM_UNIT_TYPE" val="i"/>
  <p:tag name="KSO_WM_UNIT_INDEX" val="79"/>
</p:tagLst>
</file>

<file path=ppt/tags/tag17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80"/>
  <p:tag name="KSO_WM_UNIT_LAYERLEVEL" val="1"/>
  <p:tag name="KSO_WM_TAG_VERSION" val="1.0"/>
  <p:tag name="KSO_WM_UNIT_TYPE" val="i"/>
  <p:tag name="KSO_WM_UNIT_INDEX" val="80"/>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1.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1"/>
  <p:tag name="KSO_WM_UNIT_LAYERLEVEL" val="1"/>
  <p:tag name="KSO_WM_TAG_VERSION" val="1.0"/>
  <p:tag name="KSO_WM_UNIT_TYPE" val="i"/>
  <p:tag name="KSO_WM_UNIT_INDEX" val="1"/>
</p:tagLst>
</file>

<file path=ppt/tags/tag1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18"/>
  <p:tag name="KSO_WM_UNIT_LAYERLEVEL" val="1"/>
  <p:tag name="KSO_WM_TAG_VERSION" val="1.0"/>
  <p:tag name="KSO_WM_UNIT_TYPE" val="i"/>
  <p:tag name="KSO_WM_UNIT_INDEX" val="18"/>
</p:tagLst>
</file>

<file path=ppt/tags/tag18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2"/>
  <p:tag name="KSO_WM_UNIT_LAYERLEVEL" val="1"/>
  <p:tag name="KSO_WM_TAG_VERSION" val="1.0"/>
  <p:tag name="KSO_WM_UNIT_TYPE" val="i"/>
  <p:tag name="KSO_WM_UNIT_INDEX" val="2"/>
</p:tagLst>
</file>

<file path=ppt/tags/tag18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3"/>
  <p:tag name="KSO_WM_UNIT_LAYERLEVEL" val="1"/>
  <p:tag name="KSO_WM_TAG_VERSION" val="1.0"/>
  <p:tag name="KSO_WM_UNIT_TYPE" val="i"/>
  <p:tag name="KSO_WM_UNIT_INDEX" val="3"/>
</p:tagLst>
</file>

<file path=ppt/tags/tag18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4"/>
  <p:tag name="KSO_WM_UNIT_LAYERLEVEL" val="1"/>
  <p:tag name="KSO_WM_TAG_VERSION" val="1.0"/>
  <p:tag name="KSO_WM_UNIT_TYPE" val="i"/>
  <p:tag name="KSO_WM_UNIT_INDEX" val="4"/>
</p:tagLst>
</file>

<file path=ppt/tags/tag18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5"/>
  <p:tag name="KSO_WM_UNIT_LAYERLEVEL" val="1"/>
  <p:tag name="KSO_WM_TAG_VERSION" val="1.0"/>
  <p:tag name="KSO_WM_UNIT_TYPE" val="i"/>
  <p:tag name="KSO_WM_UNIT_INDEX" val="5"/>
</p:tagLst>
</file>

<file path=ppt/tags/tag18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6"/>
  <p:tag name="KSO_WM_UNIT_LAYERLEVEL" val="1"/>
  <p:tag name="KSO_WM_TAG_VERSION" val="1.0"/>
  <p:tag name="KSO_WM_UNIT_TYPE" val="i"/>
  <p:tag name="KSO_WM_UNIT_INDEX" val="6"/>
</p:tagLst>
</file>

<file path=ppt/tags/tag18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7"/>
  <p:tag name="KSO_WM_UNIT_LAYERLEVEL" val="1"/>
  <p:tag name="KSO_WM_TAG_VERSION" val="1.0"/>
  <p:tag name="KSO_WM_UNIT_TYPE" val="i"/>
  <p:tag name="KSO_WM_UNIT_INDEX" val="7"/>
</p:tagLst>
</file>

<file path=ppt/tags/tag18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8"/>
  <p:tag name="KSO_WM_UNIT_LAYERLEVEL" val="1"/>
  <p:tag name="KSO_WM_TAG_VERSION" val="1.0"/>
  <p:tag name="KSO_WM_UNIT_TYPE" val="i"/>
  <p:tag name="KSO_WM_UNIT_INDEX" val="8"/>
</p:tagLst>
</file>

<file path=ppt/tags/tag18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9"/>
  <p:tag name="KSO_WM_UNIT_LAYERLEVEL" val="1"/>
  <p:tag name="KSO_WM_TAG_VERSION" val="1.0"/>
  <p:tag name="KSO_WM_UNIT_TYPE" val="i"/>
  <p:tag name="KSO_WM_UNIT_INDEX" val="9"/>
</p:tagLst>
</file>

<file path=ppt/tags/tag18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10"/>
  <p:tag name="KSO_WM_UNIT_LAYERLEVEL" val="1"/>
  <p:tag name="KSO_WM_TAG_VERSION" val="1.0"/>
  <p:tag name="KSO_WM_UNIT_TYPE" val="i"/>
  <p:tag name="KSO_WM_UNIT_INDEX" val="10"/>
</p:tagLst>
</file>

<file path=ppt/tags/tag18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11"/>
  <p:tag name="KSO_WM_UNIT_LAYERLEVEL" val="1"/>
  <p:tag name="KSO_WM_TAG_VERSION" val="1.0"/>
  <p:tag name="KSO_WM_UNIT_TYPE" val="i"/>
  <p:tag name="KSO_WM_UNIT_INDEX" val="11"/>
</p:tagLst>
</file>

<file path=ppt/tags/tag1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19"/>
  <p:tag name="KSO_WM_UNIT_LAYERLEVEL" val="1"/>
  <p:tag name="KSO_WM_TAG_VERSION" val="1.0"/>
  <p:tag name="KSO_WM_UNIT_TYPE" val="i"/>
  <p:tag name="KSO_WM_UNIT_INDEX" val="19"/>
</p:tagLst>
</file>

<file path=ppt/tags/tag19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12"/>
  <p:tag name="KSO_WM_UNIT_LAYERLEVEL" val="1"/>
  <p:tag name="KSO_WM_TAG_VERSION" val="1.0"/>
  <p:tag name="KSO_WM_UNIT_TYPE" val="i"/>
  <p:tag name="KSO_WM_UNIT_INDEX" val="12"/>
</p:tagLst>
</file>

<file path=ppt/tags/tag19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13"/>
  <p:tag name="KSO_WM_UNIT_LAYERLEVEL" val="1"/>
  <p:tag name="KSO_WM_TAG_VERSION" val="1.0"/>
  <p:tag name="KSO_WM_UNIT_TYPE" val="i"/>
  <p:tag name="KSO_WM_UNIT_INDEX" val="13"/>
</p:tagLst>
</file>

<file path=ppt/tags/tag19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14"/>
  <p:tag name="KSO_WM_UNIT_LAYERLEVEL" val="1"/>
  <p:tag name="KSO_WM_TAG_VERSION" val="1.0"/>
  <p:tag name="KSO_WM_UNIT_TYPE" val="i"/>
  <p:tag name="KSO_WM_UNIT_INDEX" val="14"/>
</p:tagLst>
</file>

<file path=ppt/tags/tag19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15"/>
  <p:tag name="KSO_WM_UNIT_LAYERLEVEL" val="1"/>
  <p:tag name="KSO_WM_TAG_VERSION" val="1.0"/>
  <p:tag name="KSO_WM_UNIT_TYPE" val="i"/>
  <p:tag name="KSO_WM_UNIT_INDEX" val="15"/>
</p:tagLst>
</file>

<file path=ppt/tags/tag19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16"/>
  <p:tag name="KSO_WM_UNIT_LAYERLEVEL" val="1"/>
  <p:tag name="KSO_WM_TAG_VERSION" val="1.0"/>
  <p:tag name="KSO_WM_UNIT_TYPE" val="i"/>
  <p:tag name="KSO_WM_UNIT_INDEX" val="16"/>
</p:tagLst>
</file>

<file path=ppt/tags/tag19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17"/>
  <p:tag name="KSO_WM_UNIT_LAYERLEVEL" val="1"/>
  <p:tag name="KSO_WM_TAG_VERSION" val="1.0"/>
  <p:tag name="KSO_WM_UNIT_TYPE" val="i"/>
  <p:tag name="KSO_WM_UNIT_INDEX" val="17"/>
</p:tagLst>
</file>

<file path=ppt/tags/tag19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18"/>
  <p:tag name="KSO_WM_UNIT_LAYERLEVEL" val="1"/>
  <p:tag name="KSO_WM_TAG_VERSION" val="1.0"/>
  <p:tag name="KSO_WM_UNIT_TYPE" val="i"/>
  <p:tag name="KSO_WM_UNIT_INDEX" val="18"/>
</p:tagLst>
</file>

<file path=ppt/tags/tag19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19"/>
  <p:tag name="KSO_WM_UNIT_LAYERLEVEL" val="1"/>
  <p:tag name="KSO_WM_TAG_VERSION" val="1.0"/>
  <p:tag name="KSO_WM_UNIT_TYPE" val="i"/>
  <p:tag name="KSO_WM_UNIT_INDEX" val="19"/>
</p:tagLst>
</file>

<file path=ppt/tags/tag19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20"/>
  <p:tag name="KSO_WM_UNIT_LAYERLEVEL" val="1"/>
  <p:tag name="KSO_WM_TAG_VERSION" val="1.0"/>
  <p:tag name="KSO_WM_UNIT_TYPE" val="i"/>
  <p:tag name="KSO_WM_UNIT_INDEX" val="20"/>
</p:tagLst>
</file>

<file path=ppt/tags/tag19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21"/>
  <p:tag name="KSO_WM_UNIT_LAYERLEVEL" val="1"/>
  <p:tag name="KSO_WM_TAG_VERSION" val="1.0"/>
  <p:tag name="KSO_WM_UNIT_TYPE" val="i"/>
  <p:tag name="KSO_WM_UNIT_INDEX" val="21"/>
</p:tagLst>
</file>

<file path=ppt/tags/tag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2"/>
  <p:tag name="KSO_WM_UNIT_LAYERLEVEL" val="1"/>
  <p:tag name="KSO_WM_TAG_VERSION" val="1.0"/>
  <p:tag name="KSO_WM_UNIT_TYPE" val="i"/>
  <p:tag name="KSO_WM_UNIT_INDEX" val="2"/>
</p:tagLst>
</file>

<file path=ppt/tags/tag2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20"/>
  <p:tag name="KSO_WM_UNIT_LAYERLEVEL" val="1"/>
  <p:tag name="KSO_WM_TAG_VERSION" val="1.0"/>
  <p:tag name="KSO_WM_UNIT_TYPE" val="i"/>
  <p:tag name="KSO_WM_UNIT_INDEX" val="20"/>
</p:tagLst>
</file>

<file path=ppt/tags/tag20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22"/>
  <p:tag name="KSO_WM_UNIT_LAYERLEVEL" val="1"/>
  <p:tag name="KSO_WM_TAG_VERSION" val="1.0"/>
  <p:tag name="KSO_WM_UNIT_TYPE" val="i"/>
  <p:tag name="KSO_WM_UNIT_INDEX" val="22"/>
</p:tagLst>
</file>

<file path=ppt/tags/tag20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23"/>
  <p:tag name="KSO_WM_UNIT_LAYERLEVEL" val="1"/>
  <p:tag name="KSO_WM_TAG_VERSION" val="1.0"/>
  <p:tag name="KSO_WM_UNIT_TYPE" val="i"/>
  <p:tag name="KSO_WM_UNIT_INDEX" val="23"/>
</p:tagLst>
</file>

<file path=ppt/tags/tag20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24"/>
  <p:tag name="KSO_WM_UNIT_LAYERLEVEL" val="1"/>
  <p:tag name="KSO_WM_TAG_VERSION" val="1.0"/>
  <p:tag name="KSO_WM_UNIT_TYPE" val="i"/>
  <p:tag name="KSO_WM_UNIT_INDEX" val="24"/>
</p:tagLst>
</file>

<file path=ppt/tags/tag20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25"/>
  <p:tag name="KSO_WM_UNIT_LAYERLEVEL" val="1"/>
  <p:tag name="KSO_WM_TAG_VERSION" val="1.0"/>
  <p:tag name="KSO_WM_UNIT_TYPE" val="i"/>
  <p:tag name="KSO_WM_UNIT_INDEX" val="25"/>
</p:tagLst>
</file>

<file path=ppt/tags/tag20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26"/>
  <p:tag name="KSO_WM_UNIT_LAYERLEVEL" val="1"/>
  <p:tag name="KSO_WM_TAG_VERSION" val="1.0"/>
  <p:tag name="KSO_WM_UNIT_TYPE" val="i"/>
  <p:tag name="KSO_WM_UNIT_INDEX" val="26"/>
</p:tagLst>
</file>

<file path=ppt/tags/tag20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27"/>
  <p:tag name="KSO_WM_UNIT_LAYERLEVEL" val="1"/>
  <p:tag name="KSO_WM_TAG_VERSION" val="1.0"/>
  <p:tag name="KSO_WM_UNIT_TYPE" val="i"/>
  <p:tag name="KSO_WM_UNIT_INDEX" val="27"/>
</p:tagLst>
</file>

<file path=ppt/tags/tag20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28"/>
  <p:tag name="KSO_WM_UNIT_LAYERLEVEL" val="1"/>
  <p:tag name="KSO_WM_TAG_VERSION" val="1.0"/>
  <p:tag name="KSO_WM_UNIT_TYPE" val="i"/>
  <p:tag name="KSO_WM_UNIT_INDEX" val="28"/>
</p:tagLst>
</file>

<file path=ppt/tags/tag20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29"/>
  <p:tag name="KSO_WM_UNIT_LAYERLEVEL" val="1"/>
  <p:tag name="KSO_WM_TAG_VERSION" val="1.0"/>
  <p:tag name="KSO_WM_UNIT_TYPE" val="i"/>
  <p:tag name="KSO_WM_UNIT_INDEX" val="29"/>
</p:tagLst>
</file>

<file path=ppt/tags/tag20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30"/>
  <p:tag name="KSO_WM_UNIT_LAYERLEVEL" val="1"/>
  <p:tag name="KSO_WM_TAG_VERSION" val="1.0"/>
  <p:tag name="KSO_WM_UNIT_TYPE" val="i"/>
  <p:tag name="KSO_WM_UNIT_INDEX" val="30"/>
</p:tagLst>
</file>

<file path=ppt/tags/tag20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31"/>
  <p:tag name="KSO_WM_UNIT_LAYERLEVEL" val="1"/>
  <p:tag name="KSO_WM_TAG_VERSION" val="1.0"/>
  <p:tag name="KSO_WM_UNIT_TYPE" val="i"/>
  <p:tag name="KSO_WM_UNIT_INDEX" val="31"/>
</p:tagLst>
</file>

<file path=ppt/tags/tag2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21"/>
  <p:tag name="KSO_WM_UNIT_LAYERLEVEL" val="1"/>
  <p:tag name="KSO_WM_TAG_VERSION" val="1.0"/>
  <p:tag name="KSO_WM_UNIT_TYPE" val="i"/>
  <p:tag name="KSO_WM_UNIT_INDEX" val="21"/>
</p:tagLst>
</file>

<file path=ppt/tags/tag21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32"/>
  <p:tag name="KSO_WM_UNIT_LAYERLEVEL" val="1"/>
  <p:tag name="KSO_WM_TAG_VERSION" val="1.0"/>
  <p:tag name="KSO_WM_UNIT_TYPE" val="i"/>
  <p:tag name="KSO_WM_UNIT_INDEX" val="32"/>
</p:tagLst>
</file>

<file path=ppt/tags/tag21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33"/>
  <p:tag name="KSO_WM_UNIT_LAYERLEVEL" val="1"/>
  <p:tag name="KSO_WM_TAG_VERSION" val="1.0"/>
  <p:tag name="KSO_WM_UNIT_TYPE" val="i"/>
  <p:tag name="KSO_WM_UNIT_INDEX" val="33"/>
</p:tagLst>
</file>

<file path=ppt/tags/tag21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34"/>
  <p:tag name="KSO_WM_UNIT_LAYERLEVEL" val="1"/>
  <p:tag name="KSO_WM_TAG_VERSION" val="1.0"/>
  <p:tag name="KSO_WM_UNIT_TYPE" val="i"/>
  <p:tag name="KSO_WM_UNIT_INDEX" val="34"/>
</p:tagLst>
</file>

<file path=ppt/tags/tag21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35"/>
  <p:tag name="KSO_WM_UNIT_LAYERLEVEL" val="1"/>
  <p:tag name="KSO_WM_TAG_VERSION" val="1.0"/>
  <p:tag name="KSO_WM_UNIT_TYPE" val="i"/>
  <p:tag name="KSO_WM_UNIT_INDEX" val="35"/>
</p:tagLst>
</file>

<file path=ppt/tags/tag21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36"/>
  <p:tag name="KSO_WM_UNIT_LAYERLEVEL" val="1"/>
  <p:tag name="KSO_WM_TAG_VERSION" val="1.0"/>
  <p:tag name="KSO_WM_UNIT_TYPE" val="i"/>
  <p:tag name="KSO_WM_UNIT_INDEX" val="36"/>
</p:tagLst>
</file>

<file path=ppt/tags/tag21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37"/>
  <p:tag name="KSO_WM_UNIT_LAYERLEVEL" val="1"/>
  <p:tag name="KSO_WM_TAG_VERSION" val="1.0"/>
  <p:tag name="KSO_WM_UNIT_TYPE" val="i"/>
  <p:tag name="KSO_WM_UNIT_INDEX" val="37"/>
</p:tagLst>
</file>

<file path=ppt/tags/tag21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38"/>
  <p:tag name="KSO_WM_UNIT_LAYERLEVEL" val="1"/>
  <p:tag name="KSO_WM_TAG_VERSION" val="1.0"/>
  <p:tag name="KSO_WM_UNIT_TYPE" val="i"/>
  <p:tag name="KSO_WM_UNIT_INDEX" val="38"/>
</p:tagLst>
</file>

<file path=ppt/tags/tag21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39"/>
  <p:tag name="KSO_WM_UNIT_LAYERLEVEL" val="1"/>
  <p:tag name="KSO_WM_TAG_VERSION" val="1.0"/>
  <p:tag name="KSO_WM_UNIT_TYPE" val="i"/>
  <p:tag name="KSO_WM_UNIT_INDEX" val="39"/>
</p:tagLst>
</file>

<file path=ppt/tags/tag21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40"/>
  <p:tag name="KSO_WM_UNIT_LAYERLEVEL" val="1"/>
  <p:tag name="KSO_WM_TAG_VERSION" val="1.0"/>
  <p:tag name="KSO_WM_UNIT_TYPE" val="i"/>
  <p:tag name="KSO_WM_UNIT_INDEX" val="40"/>
</p:tagLst>
</file>

<file path=ppt/tags/tag21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41"/>
  <p:tag name="KSO_WM_UNIT_LAYERLEVEL" val="1"/>
  <p:tag name="KSO_WM_TAG_VERSION" val="1.0"/>
  <p:tag name="KSO_WM_UNIT_TYPE" val="i"/>
  <p:tag name="KSO_WM_UNIT_INDEX" val="41"/>
</p:tagLst>
</file>

<file path=ppt/tags/tag2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22"/>
  <p:tag name="KSO_WM_UNIT_LAYERLEVEL" val="1"/>
  <p:tag name="KSO_WM_TAG_VERSION" val="1.0"/>
  <p:tag name="KSO_WM_UNIT_TYPE" val="i"/>
  <p:tag name="KSO_WM_UNIT_INDEX" val="22"/>
</p:tagLst>
</file>

<file path=ppt/tags/tag22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42"/>
  <p:tag name="KSO_WM_UNIT_LAYERLEVEL" val="1"/>
  <p:tag name="KSO_WM_TAG_VERSION" val="1.0"/>
  <p:tag name="KSO_WM_UNIT_TYPE" val="i"/>
  <p:tag name="KSO_WM_UNIT_INDEX" val="42"/>
</p:tagLst>
</file>

<file path=ppt/tags/tag22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43"/>
  <p:tag name="KSO_WM_UNIT_LAYERLEVEL" val="1"/>
  <p:tag name="KSO_WM_TAG_VERSION" val="1.0"/>
  <p:tag name="KSO_WM_UNIT_TYPE" val="i"/>
  <p:tag name="KSO_WM_UNIT_INDEX" val="43"/>
</p:tagLst>
</file>

<file path=ppt/tags/tag22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44"/>
  <p:tag name="KSO_WM_UNIT_LAYERLEVEL" val="1"/>
  <p:tag name="KSO_WM_TAG_VERSION" val="1.0"/>
  <p:tag name="KSO_WM_UNIT_TYPE" val="i"/>
  <p:tag name="KSO_WM_UNIT_INDEX" val="44"/>
</p:tagLst>
</file>

<file path=ppt/tags/tag22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45"/>
  <p:tag name="KSO_WM_UNIT_LAYERLEVEL" val="1"/>
  <p:tag name="KSO_WM_TAG_VERSION" val="1.0"/>
  <p:tag name="KSO_WM_UNIT_TYPE" val="i"/>
  <p:tag name="KSO_WM_UNIT_INDEX" val="45"/>
</p:tagLst>
</file>

<file path=ppt/tags/tag22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46"/>
  <p:tag name="KSO_WM_UNIT_LAYERLEVEL" val="1"/>
  <p:tag name="KSO_WM_TAG_VERSION" val="1.0"/>
  <p:tag name="KSO_WM_UNIT_TYPE" val="i"/>
  <p:tag name="KSO_WM_UNIT_INDEX" val="46"/>
</p:tagLst>
</file>

<file path=ppt/tags/tag22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47"/>
  <p:tag name="KSO_WM_UNIT_LAYERLEVEL" val="1"/>
  <p:tag name="KSO_WM_TAG_VERSION" val="1.0"/>
  <p:tag name="KSO_WM_UNIT_TYPE" val="i"/>
  <p:tag name="KSO_WM_UNIT_INDEX" val="47"/>
</p:tagLst>
</file>

<file path=ppt/tags/tag22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48"/>
  <p:tag name="KSO_WM_UNIT_LAYERLEVEL" val="1"/>
  <p:tag name="KSO_WM_TAG_VERSION" val="1.0"/>
  <p:tag name="KSO_WM_UNIT_TYPE" val="i"/>
  <p:tag name="KSO_WM_UNIT_INDEX" val="48"/>
</p:tagLst>
</file>

<file path=ppt/tags/tag22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49"/>
  <p:tag name="KSO_WM_UNIT_LAYERLEVEL" val="1"/>
  <p:tag name="KSO_WM_TAG_VERSION" val="1.0"/>
  <p:tag name="KSO_WM_UNIT_TYPE" val="i"/>
  <p:tag name="KSO_WM_UNIT_INDEX" val="49"/>
</p:tagLst>
</file>

<file path=ppt/tags/tag22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50"/>
  <p:tag name="KSO_WM_UNIT_LAYERLEVEL" val="1"/>
  <p:tag name="KSO_WM_TAG_VERSION" val="1.0"/>
  <p:tag name="KSO_WM_UNIT_TYPE" val="i"/>
  <p:tag name="KSO_WM_UNIT_INDEX" val="50"/>
</p:tagLst>
</file>

<file path=ppt/tags/tag22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51"/>
  <p:tag name="KSO_WM_UNIT_LAYERLEVEL" val="1"/>
  <p:tag name="KSO_WM_TAG_VERSION" val="1.0"/>
  <p:tag name="KSO_WM_UNIT_TYPE" val="i"/>
  <p:tag name="KSO_WM_UNIT_INDEX" val="51"/>
</p:tagLst>
</file>

<file path=ppt/tags/tag2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23"/>
  <p:tag name="KSO_WM_UNIT_LAYERLEVEL" val="1"/>
  <p:tag name="KSO_WM_TAG_VERSION" val="1.0"/>
  <p:tag name="KSO_WM_UNIT_TYPE" val="i"/>
  <p:tag name="KSO_WM_UNIT_INDEX" val="23"/>
</p:tagLst>
</file>

<file path=ppt/tags/tag23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52"/>
  <p:tag name="KSO_WM_UNIT_LAYERLEVEL" val="1"/>
  <p:tag name="KSO_WM_TAG_VERSION" val="1.0"/>
  <p:tag name="KSO_WM_UNIT_TYPE" val="i"/>
  <p:tag name="KSO_WM_UNIT_INDEX" val="52"/>
</p:tagLst>
</file>

<file path=ppt/tags/tag23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53"/>
  <p:tag name="KSO_WM_UNIT_LAYERLEVEL" val="1"/>
  <p:tag name="KSO_WM_TAG_VERSION" val="1.0"/>
  <p:tag name="KSO_WM_UNIT_TYPE" val="i"/>
  <p:tag name="KSO_WM_UNIT_INDEX" val="53"/>
</p:tagLst>
</file>

<file path=ppt/tags/tag23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54"/>
  <p:tag name="KSO_WM_UNIT_LAYERLEVEL" val="1"/>
  <p:tag name="KSO_WM_TAG_VERSION" val="1.0"/>
  <p:tag name="KSO_WM_UNIT_TYPE" val="i"/>
  <p:tag name="KSO_WM_UNIT_INDEX" val="54"/>
</p:tagLst>
</file>

<file path=ppt/tags/tag23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55"/>
  <p:tag name="KSO_WM_UNIT_LAYERLEVEL" val="1"/>
  <p:tag name="KSO_WM_TAG_VERSION" val="1.0"/>
  <p:tag name="KSO_WM_UNIT_TYPE" val="i"/>
  <p:tag name="KSO_WM_UNIT_INDEX" val="55"/>
</p:tagLst>
</file>

<file path=ppt/tags/tag23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56"/>
  <p:tag name="KSO_WM_UNIT_LAYERLEVEL" val="1"/>
  <p:tag name="KSO_WM_TAG_VERSION" val="1.0"/>
  <p:tag name="KSO_WM_UNIT_TYPE" val="i"/>
  <p:tag name="KSO_WM_UNIT_INDEX" val="56"/>
</p:tagLst>
</file>

<file path=ppt/tags/tag23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57"/>
  <p:tag name="KSO_WM_UNIT_LAYERLEVEL" val="1"/>
  <p:tag name="KSO_WM_TAG_VERSION" val="1.0"/>
  <p:tag name="KSO_WM_UNIT_TYPE" val="i"/>
  <p:tag name="KSO_WM_UNIT_INDEX" val="57"/>
</p:tagLst>
</file>

<file path=ppt/tags/tag23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58"/>
  <p:tag name="KSO_WM_UNIT_LAYERLEVEL" val="1"/>
  <p:tag name="KSO_WM_TAG_VERSION" val="1.0"/>
  <p:tag name="KSO_WM_UNIT_TYPE" val="i"/>
  <p:tag name="KSO_WM_UNIT_INDEX" val="58"/>
</p:tagLst>
</file>

<file path=ppt/tags/tag23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59"/>
  <p:tag name="KSO_WM_UNIT_LAYERLEVEL" val="1"/>
  <p:tag name="KSO_WM_TAG_VERSION" val="1.0"/>
  <p:tag name="KSO_WM_UNIT_TYPE" val="i"/>
  <p:tag name="KSO_WM_UNIT_INDEX" val="59"/>
</p:tagLst>
</file>

<file path=ppt/tags/tag23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60"/>
  <p:tag name="KSO_WM_UNIT_LAYERLEVEL" val="1"/>
  <p:tag name="KSO_WM_TAG_VERSION" val="1.0"/>
  <p:tag name="KSO_WM_UNIT_TYPE" val="i"/>
  <p:tag name="KSO_WM_UNIT_INDEX" val="60"/>
</p:tagLst>
</file>

<file path=ppt/tags/tag23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61"/>
  <p:tag name="KSO_WM_UNIT_LAYERLEVEL" val="1"/>
  <p:tag name="KSO_WM_TAG_VERSION" val="1.0"/>
  <p:tag name="KSO_WM_UNIT_TYPE" val="i"/>
  <p:tag name="KSO_WM_UNIT_INDEX" val="61"/>
</p:tagLst>
</file>

<file path=ppt/tags/tag2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24"/>
  <p:tag name="KSO_WM_UNIT_LAYERLEVEL" val="1"/>
  <p:tag name="KSO_WM_TAG_VERSION" val="1.0"/>
  <p:tag name="KSO_WM_UNIT_TYPE" val="i"/>
  <p:tag name="KSO_WM_UNIT_INDEX" val="24"/>
</p:tagLst>
</file>

<file path=ppt/tags/tag24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62"/>
  <p:tag name="KSO_WM_UNIT_LAYERLEVEL" val="1"/>
  <p:tag name="KSO_WM_TAG_VERSION" val="1.0"/>
  <p:tag name="KSO_WM_UNIT_TYPE" val="i"/>
  <p:tag name="KSO_WM_UNIT_INDEX" val="62"/>
</p:tagLst>
</file>

<file path=ppt/tags/tag24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63"/>
  <p:tag name="KSO_WM_UNIT_LAYERLEVEL" val="1"/>
  <p:tag name="KSO_WM_TAG_VERSION" val="1.0"/>
  <p:tag name="KSO_WM_UNIT_TYPE" val="i"/>
  <p:tag name="KSO_WM_UNIT_INDEX" val="63"/>
</p:tagLst>
</file>

<file path=ppt/tags/tag24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64"/>
  <p:tag name="KSO_WM_UNIT_LAYERLEVEL" val="1"/>
  <p:tag name="KSO_WM_TAG_VERSION" val="1.0"/>
  <p:tag name="KSO_WM_UNIT_TYPE" val="i"/>
  <p:tag name="KSO_WM_UNIT_INDEX" val="64"/>
</p:tagLst>
</file>

<file path=ppt/tags/tag24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65"/>
  <p:tag name="KSO_WM_UNIT_LAYERLEVEL" val="1"/>
  <p:tag name="KSO_WM_TAG_VERSION" val="1.0"/>
  <p:tag name="KSO_WM_UNIT_TYPE" val="i"/>
  <p:tag name="KSO_WM_UNIT_INDEX" val="65"/>
</p:tagLst>
</file>

<file path=ppt/tags/tag24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66"/>
  <p:tag name="KSO_WM_UNIT_LAYERLEVEL" val="1"/>
  <p:tag name="KSO_WM_TAG_VERSION" val="1.0"/>
  <p:tag name="KSO_WM_UNIT_TYPE" val="i"/>
  <p:tag name="KSO_WM_UNIT_INDEX" val="66"/>
</p:tagLst>
</file>

<file path=ppt/tags/tag24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67"/>
  <p:tag name="KSO_WM_UNIT_LAYERLEVEL" val="1"/>
  <p:tag name="KSO_WM_TAG_VERSION" val="1.0"/>
  <p:tag name="KSO_WM_UNIT_TYPE" val="i"/>
  <p:tag name="KSO_WM_UNIT_INDEX" val="67"/>
</p:tagLst>
</file>

<file path=ppt/tags/tag24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68"/>
  <p:tag name="KSO_WM_UNIT_LAYERLEVEL" val="1"/>
  <p:tag name="KSO_WM_TAG_VERSION" val="1.0"/>
  <p:tag name="KSO_WM_UNIT_TYPE" val="i"/>
  <p:tag name="KSO_WM_UNIT_INDEX" val="68"/>
</p:tagLst>
</file>

<file path=ppt/tags/tag24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69"/>
  <p:tag name="KSO_WM_UNIT_LAYERLEVEL" val="1"/>
  <p:tag name="KSO_WM_TAG_VERSION" val="1.0"/>
  <p:tag name="KSO_WM_UNIT_TYPE" val="i"/>
  <p:tag name="KSO_WM_UNIT_INDEX" val="69"/>
</p:tagLst>
</file>

<file path=ppt/tags/tag24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70"/>
  <p:tag name="KSO_WM_UNIT_LAYERLEVEL" val="1"/>
  <p:tag name="KSO_WM_TAG_VERSION" val="1.0"/>
  <p:tag name="KSO_WM_UNIT_TYPE" val="i"/>
  <p:tag name="KSO_WM_UNIT_INDEX" val="70"/>
</p:tagLst>
</file>

<file path=ppt/tags/tag24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71"/>
  <p:tag name="KSO_WM_UNIT_LAYERLEVEL" val="1"/>
  <p:tag name="KSO_WM_TAG_VERSION" val="1.0"/>
  <p:tag name="KSO_WM_UNIT_TYPE" val="i"/>
  <p:tag name="KSO_WM_UNIT_INDEX" val="71"/>
</p:tagLst>
</file>

<file path=ppt/tags/tag2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25"/>
  <p:tag name="KSO_WM_UNIT_LAYERLEVEL" val="1"/>
  <p:tag name="KSO_WM_TAG_VERSION" val="1.0"/>
  <p:tag name="KSO_WM_UNIT_TYPE" val="i"/>
  <p:tag name="KSO_WM_UNIT_INDEX" val="25"/>
</p:tagLst>
</file>

<file path=ppt/tags/tag25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72"/>
  <p:tag name="KSO_WM_UNIT_LAYERLEVEL" val="1"/>
  <p:tag name="KSO_WM_TAG_VERSION" val="1.0"/>
  <p:tag name="KSO_WM_UNIT_TYPE" val="i"/>
  <p:tag name="KSO_WM_UNIT_INDEX" val="72"/>
</p:tagLst>
</file>

<file path=ppt/tags/tag25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73"/>
  <p:tag name="KSO_WM_UNIT_LAYERLEVEL" val="1"/>
  <p:tag name="KSO_WM_TAG_VERSION" val="1.0"/>
  <p:tag name="KSO_WM_UNIT_TYPE" val="i"/>
  <p:tag name="KSO_WM_UNIT_INDEX" val="73"/>
</p:tagLst>
</file>

<file path=ppt/tags/tag25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74"/>
  <p:tag name="KSO_WM_UNIT_LAYERLEVEL" val="1"/>
  <p:tag name="KSO_WM_TAG_VERSION" val="1.0"/>
  <p:tag name="KSO_WM_UNIT_TYPE" val="i"/>
  <p:tag name="KSO_WM_UNIT_INDEX" val="74"/>
</p:tagLst>
</file>

<file path=ppt/tags/tag25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75"/>
  <p:tag name="KSO_WM_UNIT_LAYERLEVEL" val="1"/>
  <p:tag name="KSO_WM_TAG_VERSION" val="1.0"/>
  <p:tag name="KSO_WM_UNIT_TYPE" val="i"/>
  <p:tag name="KSO_WM_UNIT_INDEX" val="75"/>
</p:tagLst>
</file>

<file path=ppt/tags/tag25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76"/>
  <p:tag name="KSO_WM_UNIT_LAYERLEVEL" val="1"/>
  <p:tag name="KSO_WM_TAG_VERSION" val="1.0"/>
  <p:tag name="KSO_WM_UNIT_TYPE" val="i"/>
  <p:tag name="KSO_WM_UNIT_INDEX" val="76"/>
</p:tagLst>
</file>

<file path=ppt/tags/tag25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77"/>
  <p:tag name="KSO_WM_UNIT_LAYERLEVEL" val="1"/>
  <p:tag name="KSO_WM_TAG_VERSION" val="1.0"/>
  <p:tag name="KSO_WM_UNIT_TYPE" val="i"/>
  <p:tag name="KSO_WM_UNIT_INDEX" val="77"/>
</p:tagLst>
</file>

<file path=ppt/tags/tag25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78"/>
  <p:tag name="KSO_WM_UNIT_LAYERLEVEL" val="1"/>
  <p:tag name="KSO_WM_TAG_VERSION" val="1.0"/>
  <p:tag name="KSO_WM_UNIT_TYPE" val="i"/>
  <p:tag name="KSO_WM_UNIT_INDEX" val="78"/>
</p:tagLst>
</file>

<file path=ppt/tags/tag25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79"/>
  <p:tag name="KSO_WM_UNIT_LAYERLEVEL" val="1"/>
  <p:tag name="KSO_WM_TAG_VERSION" val="1.0"/>
  <p:tag name="KSO_WM_UNIT_TYPE" val="i"/>
  <p:tag name="KSO_WM_UNIT_INDEX" val="79"/>
</p:tagLst>
</file>

<file path=ppt/tags/tag25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80"/>
  <p:tag name="KSO_WM_UNIT_LAYERLEVEL" val="1"/>
  <p:tag name="KSO_WM_TAG_VERSION" val="1.0"/>
  <p:tag name="KSO_WM_UNIT_TYPE" val="i"/>
  <p:tag name="KSO_WM_UNIT_INDEX" val="80"/>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2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26"/>
  <p:tag name="KSO_WM_UNIT_LAYERLEVEL" val="1"/>
  <p:tag name="KSO_WM_TAG_VERSION" val="1.0"/>
  <p:tag name="KSO_WM_UNIT_TYPE" val="i"/>
  <p:tag name="KSO_WM_UNIT_INDEX" val="26"/>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3.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1.0"/>
  <p:tag name="KSO_WM_BEAUTIFY_FLAG" val="#wm#"/>
  <p:tag name="KSO_WM_UNIT_PRESET_TEXT" val="节编号"/>
  <p:tag name="KSO_WM_UNIT_NOCLEAR" val="0"/>
  <p:tag name="KSO_WM_UNIT_VALUE" val="13"/>
  <p:tag name="KSO_WM_UNIT_TYPE" val="e"/>
  <p:tag name="KSO_WM_UNIT_INDEX" val="1"/>
</p:tagLst>
</file>

<file path=ppt/tags/tag26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81"/>
  <p:tag name="KSO_WM_UNIT_LAYERLEVEL" val="1"/>
  <p:tag name="KSO_WM_TAG_VERSION" val="1.0"/>
  <p:tag name="KSO_WM_UNIT_TYPE" val="i"/>
  <p:tag name="KSO_WM_UNIT_INDEX" val="81"/>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1"/>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2"/>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27"/>
  <p:tag name="KSO_WM_UNIT_LAYERLEVEL" val="1"/>
  <p:tag name="KSO_WM_TAG_VERSION" val="1.0"/>
  <p:tag name="KSO_WM_UNIT_TYPE" val="i"/>
  <p:tag name="KSO_WM_UNIT_INDEX" val="27"/>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1.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1.0"/>
  <p:tag name="KSO_WM_BEAUTIFY_FLAG" val="#wm#"/>
  <p:tag name="KSO_WM_UNIT_SUBTYPE" val="a"/>
  <p:tag name="KSO_WM_UNIT_PRESET_TEXT" val="单击此处编辑母版文本样式&#10;二级&#10;三级&#10;四级&#10;五级"/>
  <p:tag name="KSO_WM_UNIT_NOCLEAR" val="0"/>
  <p:tag name="KSO_WM_UNIT_TYPE" val="h_f"/>
  <p:tag name="KSO_WM_UNIT_INDEX" val="1_1"/>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1.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1.0"/>
  <p:tag name="KSO_WM_BEAUTIFY_FLAG" val="#wm#"/>
  <p:tag name="KSO_WM_UNIT_SUBTYPE" val="a"/>
  <p:tag name="KSO_WM_UNIT_PRESET_TEXT" val="单击此处编辑母版文本样式&#10;二级&#10;三级&#10;四级&#10;五级"/>
  <p:tag name="KSO_WM_UNIT_NOCLEAR" val="0"/>
  <p:tag name="KSO_WM_UNIT_TYPE" val="h_f"/>
  <p:tag name="KSO_WM_UNIT_INDEX" val="2_1"/>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28"/>
  <p:tag name="KSO_WM_UNIT_LAYERLEVEL" val="1"/>
  <p:tag name="KSO_WM_TAG_VERSION" val="1.0"/>
  <p:tag name="KSO_WM_UNIT_TYPE" val="i"/>
  <p:tag name="KSO_WM_UNIT_INDEX" val="28"/>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29"/>
  <p:tag name="KSO_WM_UNIT_LAYERLEVEL" val="1"/>
  <p:tag name="KSO_WM_TAG_VERSION" val="1.0"/>
  <p:tag name="KSO_WM_UNIT_TYPE" val="i"/>
  <p:tag name="KSO_WM_UNIT_INDEX" val="29"/>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9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1"/>
  <p:tag name="KSO_WM_UNIT_LAYERLEVEL" val="1"/>
  <p:tag name="KSO_WM_TAG_VERSION" val="1.0"/>
  <p:tag name="KSO_WM_UNIT_TYPE" val="i"/>
  <p:tag name="KSO_WM_UNIT_INDEX" val="1"/>
</p:tagLst>
</file>

<file path=ppt/tags/tag29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2"/>
  <p:tag name="KSO_WM_UNIT_LAYERLEVEL" val="1"/>
  <p:tag name="KSO_WM_TAG_VERSION" val="1.0"/>
  <p:tag name="KSO_WM_UNIT_TYPE" val="i"/>
  <p:tag name="KSO_WM_UNIT_INDEX" val="2"/>
</p:tagLst>
</file>

<file path=ppt/tags/tag29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3"/>
  <p:tag name="KSO_WM_UNIT_LAYERLEVEL" val="1"/>
  <p:tag name="KSO_WM_TAG_VERSION" val="1.0"/>
  <p:tag name="KSO_WM_UNIT_TYPE" val="i"/>
  <p:tag name="KSO_WM_UNIT_INDEX" val="3"/>
</p:tagLst>
</file>

<file path=ppt/tags/tag29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4"/>
  <p:tag name="KSO_WM_UNIT_LAYERLEVEL" val="1"/>
  <p:tag name="KSO_WM_TAG_VERSION" val="1.0"/>
  <p:tag name="KSO_WM_UNIT_TYPE" val="i"/>
  <p:tag name="KSO_WM_UNIT_INDEX" val="4"/>
</p:tagLst>
</file>

<file path=ppt/tags/tag29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5"/>
  <p:tag name="KSO_WM_UNIT_LAYERLEVEL" val="1"/>
  <p:tag name="KSO_WM_TAG_VERSION" val="1.0"/>
  <p:tag name="KSO_WM_UNIT_TYPE" val="i"/>
  <p:tag name="KSO_WM_UNIT_INDEX" val="5"/>
</p:tagLst>
</file>

<file path=ppt/tags/tag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3"/>
  <p:tag name="KSO_WM_UNIT_LAYERLEVEL" val="1"/>
  <p:tag name="KSO_WM_TAG_VERSION" val="1.0"/>
  <p:tag name="KSO_WM_UNIT_TYPE" val="i"/>
  <p:tag name="KSO_WM_UNIT_INDEX" val="3"/>
</p:tagLst>
</file>

<file path=ppt/tags/tag3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30"/>
  <p:tag name="KSO_WM_UNIT_LAYERLEVEL" val="1"/>
  <p:tag name="KSO_WM_TAG_VERSION" val="1.0"/>
  <p:tag name="KSO_WM_UNIT_TYPE" val="i"/>
  <p:tag name="KSO_WM_UNIT_INDEX" val="30"/>
</p:tagLst>
</file>

<file path=ppt/tags/tag30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6"/>
  <p:tag name="KSO_WM_UNIT_LAYERLEVEL" val="1"/>
  <p:tag name="KSO_WM_TAG_VERSION" val="1.0"/>
  <p:tag name="KSO_WM_UNIT_TYPE" val="i"/>
  <p:tag name="KSO_WM_UNIT_INDEX" val="6"/>
</p:tagLst>
</file>

<file path=ppt/tags/tag30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7"/>
  <p:tag name="KSO_WM_UNIT_LAYERLEVEL" val="1"/>
  <p:tag name="KSO_WM_TAG_VERSION" val="1.0"/>
  <p:tag name="KSO_WM_UNIT_TYPE" val="i"/>
  <p:tag name="KSO_WM_UNIT_INDEX" val="7"/>
</p:tagLst>
</file>

<file path=ppt/tags/tag30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8"/>
  <p:tag name="KSO_WM_UNIT_LAYERLEVEL" val="1"/>
  <p:tag name="KSO_WM_TAG_VERSION" val="1.0"/>
  <p:tag name="KSO_WM_UNIT_TYPE" val="i"/>
  <p:tag name="KSO_WM_UNIT_INDEX" val="8"/>
</p:tagLst>
</file>

<file path=ppt/tags/tag30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9"/>
  <p:tag name="KSO_WM_UNIT_LAYERLEVEL" val="1"/>
  <p:tag name="KSO_WM_TAG_VERSION" val="1.0"/>
  <p:tag name="KSO_WM_UNIT_TYPE" val="i"/>
  <p:tag name="KSO_WM_UNIT_INDEX" val="9"/>
</p:tagLst>
</file>

<file path=ppt/tags/tag30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10"/>
  <p:tag name="KSO_WM_UNIT_LAYERLEVEL" val="1"/>
  <p:tag name="KSO_WM_TAG_VERSION" val="1.0"/>
  <p:tag name="KSO_WM_UNIT_TYPE" val="i"/>
  <p:tag name="KSO_WM_UNIT_INDEX" val="10"/>
</p:tagLst>
</file>

<file path=ppt/tags/tag30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11"/>
  <p:tag name="KSO_WM_UNIT_LAYERLEVEL" val="1"/>
  <p:tag name="KSO_WM_TAG_VERSION" val="1.0"/>
  <p:tag name="KSO_WM_UNIT_TYPE" val="i"/>
  <p:tag name="KSO_WM_UNIT_INDEX" val="11"/>
</p:tagLst>
</file>

<file path=ppt/tags/tag30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12"/>
  <p:tag name="KSO_WM_UNIT_LAYERLEVEL" val="1"/>
  <p:tag name="KSO_WM_TAG_VERSION" val="1.0"/>
  <p:tag name="KSO_WM_UNIT_TYPE" val="i"/>
  <p:tag name="KSO_WM_UNIT_INDEX" val="12"/>
</p:tagLst>
</file>

<file path=ppt/tags/tag30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13"/>
  <p:tag name="KSO_WM_UNIT_LAYERLEVEL" val="1"/>
  <p:tag name="KSO_WM_TAG_VERSION" val="1.0"/>
  <p:tag name="KSO_WM_UNIT_TYPE" val="i"/>
  <p:tag name="KSO_WM_UNIT_INDEX" val="13"/>
</p:tagLst>
</file>

<file path=ppt/tags/tag30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14"/>
  <p:tag name="KSO_WM_UNIT_LAYERLEVEL" val="1"/>
  <p:tag name="KSO_WM_TAG_VERSION" val="1.0"/>
  <p:tag name="KSO_WM_UNIT_TYPE" val="i"/>
  <p:tag name="KSO_WM_UNIT_INDEX" val="14"/>
</p:tagLst>
</file>

<file path=ppt/tags/tag30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15"/>
  <p:tag name="KSO_WM_UNIT_LAYERLEVEL" val="1"/>
  <p:tag name="KSO_WM_TAG_VERSION" val="1.0"/>
  <p:tag name="KSO_WM_UNIT_TYPE" val="i"/>
  <p:tag name="KSO_WM_UNIT_INDEX" val="15"/>
</p:tagLst>
</file>

<file path=ppt/tags/tag3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31"/>
  <p:tag name="KSO_WM_UNIT_LAYERLEVEL" val="1"/>
  <p:tag name="KSO_WM_TAG_VERSION" val="1.0"/>
  <p:tag name="KSO_WM_UNIT_TYPE" val="i"/>
  <p:tag name="KSO_WM_UNIT_INDEX" val="31"/>
</p:tagLst>
</file>

<file path=ppt/tags/tag31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16"/>
  <p:tag name="KSO_WM_UNIT_LAYERLEVEL" val="1"/>
  <p:tag name="KSO_WM_TAG_VERSION" val="1.0"/>
  <p:tag name="KSO_WM_UNIT_TYPE" val="i"/>
  <p:tag name="KSO_WM_UNIT_INDEX" val="16"/>
</p:tagLst>
</file>

<file path=ppt/tags/tag31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17"/>
  <p:tag name="KSO_WM_UNIT_LAYERLEVEL" val="1"/>
  <p:tag name="KSO_WM_TAG_VERSION" val="1.0"/>
  <p:tag name="KSO_WM_UNIT_TYPE" val="i"/>
  <p:tag name="KSO_WM_UNIT_INDEX" val="17"/>
</p:tagLst>
</file>

<file path=ppt/tags/tag31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18"/>
  <p:tag name="KSO_WM_UNIT_LAYERLEVEL" val="1"/>
  <p:tag name="KSO_WM_TAG_VERSION" val="1.0"/>
  <p:tag name="KSO_WM_UNIT_TYPE" val="i"/>
  <p:tag name="KSO_WM_UNIT_INDEX" val="18"/>
</p:tagLst>
</file>

<file path=ppt/tags/tag31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19"/>
  <p:tag name="KSO_WM_UNIT_LAYERLEVEL" val="1"/>
  <p:tag name="KSO_WM_TAG_VERSION" val="1.0"/>
  <p:tag name="KSO_WM_UNIT_TYPE" val="i"/>
  <p:tag name="KSO_WM_UNIT_INDEX" val="19"/>
</p:tagLst>
</file>

<file path=ppt/tags/tag31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20"/>
  <p:tag name="KSO_WM_UNIT_LAYERLEVEL" val="1"/>
  <p:tag name="KSO_WM_TAG_VERSION" val="1.0"/>
  <p:tag name="KSO_WM_UNIT_TYPE" val="i"/>
  <p:tag name="KSO_WM_UNIT_INDEX" val="20"/>
</p:tagLst>
</file>

<file path=ppt/tags/tag31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21"/>
  <p:tag name="KSO_WM_UNIT_LAYERLEVEL" val="1"/>
  <p:tag name="KSO_WM_TAG_VERSION" val="1.0"/>
  <p:tag name="KSO_WM_UNIT_TYPE" val="i"/>
  <p:tag name="KSO_WM_UNIT_INDEX" val="21"/>
</p:tagLst>
</file>

<file path=ppt/tags/tag31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22"/>
  <p:tag name="KSO_WM_UNIT_LAYERLEVEL" val="1"/>
  <p:tag name="KSO_WM_TAG_VERSION" val="1.0"/>
  <p:tag name="KSO_WM_UNIT_TYPE" val="i"/>
  <p:tag name="KSO_WM_UNIT_INDEX" val="22"/>
</p:tagLst>
</file>

<file path=ppt/tags/tag31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23"/>
  <p:tag name="KSO_WM_UNIT_LAYERLEVEL" val="1"/>
  <p:tag name="KSO_WM_TAG_VERSION" val="1.0"/>
  <p:tag name="KSO_WM_UNIT_TYPE" val="i"/>
  <p:tag name="KSO_WM_UNIT_INDEX" val="23"/>
</p:tagLst>
</file>

<file path=ppt/tags/tag31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24"/>
  <p:tag name="KSO_WM_UNIT_LAYERLEVEL" val="1"/>
  <p:tag name="KSO_WM_TAG_VERSION" val="1.0"/>
  <p:tag name="KSO_WM_UNIT_TYPE" val="i"/>
  <p:tag name="KSO_WM_UNIT_INDEX" val="24"/>
</p:tagLst>
</file>

<file path=ppt/tags/tag31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25"/>
  <p:tag name="KSO_WM_UNIT_LAYERLEVEL" val="1"/>
  <p:tag name="KSO_WM_TAG_VERSION" val="1.0"/>
  <p:tag name="KSO_WM_UNIT_TYPE" val="i"/>
  <p:tag name="KSO_WM_UNIT_INDEX" val="25"/>
</p:tagLst>
</file>

<file path=ppt/tags/tag3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32"/>
  <p:tag name="KSO_WM_UNIT_LAYERLEVEL" val="1"/>
  <p:tag name="KSO_WM_TAG_VERSION" val="1.0"/>
  <p:tag name="KSO_WM_UNIT_TYPE" val="i"/>
  <p:tag name="KSO_WM_UNIT_INDEX" val="32"/>
</p:tagLst>
</file>

<file path=ppt/tags/tag32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26"/>
  <p:tag name="KSO_WM_UNIT_LAYERLEVEL" val="1"/>
  <p:tag name="KSO_WM_TAG_VERSION" val="1.0"/>
  <p:tag name="KSO_WM_UNIT_TYPE" val="i"/>
  <p:tag name="KSO_WM_UNIT_INDEX" val="26"/>
</p:tagLst>
</file>

<file path=ppt/tags/tag32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27"/>
  <p:tag name="KSO_WM_UNIT_LAYERLEVEL" val="1"/>
  <p:tag name="KSO_WM_TAG_VERSION" val="1.0"/>
  <p:tag name="KSO_WM_UNIT_TYPE" val="i"/>
  <p:tag name="KSO_WM_UNIT_INDEX" val="27"/>
</p:tagLst>
</file>

<file path=ppt/tags/tag32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28"/>
  <p:tag name="KSO_WM_UNIT_LAYERLEVEL" val="1"/>
  <p:tag name="KSO_WM_TAG_VERSION" val="1.0"/>
  <p:tag name="KSO_WM_UNIT_TYPE" val="i"/>
  <p:tag name="KSO_WM_UNIT_INDEX" val="28"/>
</p:tagLst>
</file>

<file path=ppt/tags/tag32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29"/>
  <p:tag name="KSO_WM_UNIT_LAYERLEVEL" val="1"/>
  <p:tag name="KSO_WM_TAG_VERSION" val="1.0"/>
  <p:tag name="KSO_WM_UNIT_TYPE" val="i"/>
  <p:tag name="KSO_WM_UNIT_INDEX" val="29"/>
</p:tagLst>
</file>

<file path=ppt/tags/tag32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30"/>
  <p:tag name="KSO_WM_UNIT_LAYERLEVEL" val="1"/>
  <p:tag name="KSO_WM_TAG_VERSION" val="1.0"/>
  <p:tag name="KSO_WM_UNIT_TYPE" val="i"/>
  <p:tag name="KSO_WM_UNIT_INDEX" val="30"/>
</p:tagLst>
</file>

<file path=ppt/tags/tag32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31"/>
  <p:tag name="KSO_WM_UNIT_LAYERLEVEL" val="1"/>
  <p:tag name="KSO_WM_TAG_VERSION" val="1.0"/>
  <p:tag name="KSO_WM_UNIT_TYPE" val="i"/>
  <p:tag name="KSO_WM_UNIT_INDEX" val="31"/>
</p:tagLst>
</file>

<file path=ppt/tags/tag32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32"/>
  <p:tag name="KSO_WM_UNIT_LAYERLEVEL" val="1"/>
  <p:tag name="KSO_WM_TAG_VERSION" val="1.0"/>
  <p:tag name="KSO_WM_UNIT_TYPE" val="i"/>
  <p:tag name="KSO_WM_UNIT_INDEX" val="32"/>
</p:tagLst>
</file>

<file path=ppt/tags/tag32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33"/>
  <p:tag name="KSO_WM_UNIT_LAYERLEVEL" val="1"/>
  <p:tag name="KSO_WM_TAG_VERSION" val="1.0"/>
  <p:tag name="KSO_WM_UNIT_TYPE" val="i"/>
  <p:tag name="KSO_WM_UNIT_INDEX" val="33"/>
</p:tagLst>
</file>

<file path=ppt/tags/tag32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34"/>
  <p:tag name="KSO_WM_UNIT_LAYERLEVEL" val="1"/>
  <p:tag name="KSO_WM_TAG_VERSION" val="1.0"/>
  <p:tag name="KSO_WM_UNIT_TYPE" val="i"/>
  <p:tag name="KSO_WM_UNIT_INDEX" val="34"/>
</p:tagLst>
</file>

<file path=ppt/tags/tag32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35"/>
  <p:tag name="KSO_WM_UNIT_LAYERLEVEL" val="1"/>
  <p:tag name="KSO_WM_TAG_VERSION" val="1.0"/>
  <p:tag name="KSO_WM_UNIT_TYPE" val="i"/>
  <p:tag name="KSO_WM_UNIT_INDEX" val="35"/>
</p:tagLst>
</file>

<file path=ppt/tags/tag3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33"/>
  <p:tag name="KSO_WM_UNIT_LAYERLEVEL" val="1"/>
  <p:tag name="KSO_WM_TAG_VERSION" val="1.0"/>
  <p:tag name="KSO_WM_UNIT_TYPE" val="i"/>
  <p:tag name="KSO_WM_UNIT_INDEX" val="33"/>
</p:tagLst>
</file>

<file path=ppt/tags/tag33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36"/>
  <p:tag name="KSO_WM_UNIT_LAYERLEVEL" val="1"/>
  <p:tag name="KSO_WM_TAG_VERSION" val="1.0"/>
  <p:tag name="KSO_WM_UNIT_TYPE" val="i"/>
  <p:tag name="KSO_WM_UNIT_INDEX" val="36"/>
</p:tagLst>
</file>

<file path=ppt/tags/tag33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37"/>
  <p:tag name="KSO_WM_UNIT_LAYERLEVEL" val="1"/>
  <p:tag name="KSO_WM_TAG_VERSION" val="1.0"/>
  <p:tag name="KSO_WM_UNIT_TYPE" val="i"/>
  <p:tag name="KSO_WM_UNIT_INDEX" val="37"/>
</p:tagLst>
</file>

<file path=ppt/tags/tag33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38"/>
  <p:tag name="KSO_WM_UNIT_LAYERLEVEL" val="1"/>
  <p:tag name="KSO_WM_TAG_VERSION" val="1.0"/>
  <p:tag name="KSO_WM_UNIT_TYPE" val="i"/>
  <p:tag name="KSO_WM_UNIT_INDEX" val="38"/>
</p:tagLst>
</file>

<file path=ppt/tags/tag33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39"/>
  <p:tag name="KSO_WM_UNIT_LAYERLEVEL" val="1"/>
  <p:tag name="KSO_WM_TAG_VERSION" val="1.0"/>
  <p:tag name="KSO_WM_UNIT_TYPE" val="i"/>
  <p:tag name="KSO_WM_UNIT_INDEX" val="39"/>
</p:tagLst>
</file>

<file path=ppt/tags/tag33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40"/>
  <p:tag name="KSO_WM_UNIT_LAYERLEVEL" val="1"/>
  <p:tag name="KSO_WM_TAG_VERSION" val="1.0"/>
  <p:tag name="KSO_WM_UNIT_TYPE" val="i"/>
  <p:tag name="KSO_WM_UNIT_INDEX" val="40"/>
</p:tagLst>
</file>

<file path=ppt/tags/tag33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41"/>
  <p:tag name="KSO_WM_UNIT_LAYERLEVEL" val="1"/>
  <p:tag name="KSO_WM_TAG_VERSION" val="1.0"/>
  <p:tag name="KSO_WM_UNIT_TYPE" val="i"/>
  <p:tag name="KSO_WM_UNIT_INDEX" val="41"/>
</p:tagLst>
</file>

<file path=ppt/tags/tag33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42"/>
  <p:tag name="KSO_WM_UNIT_LAYERLEVEL" val="1"/>
  <p:tag name="KSO_WM_TAG_VERSION" val="1.0"/>
  <p:tag name="KSO_WM_UNIT_TYPE" val="i"/>
  <p:tag name="KSO_WM_UNIT_INDEX" val="42"/>
</p:tagLst>
</file>

<file path=ppt/tags/tag33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43"/>
  <p:tag name="KSO_WM_UNIT_LAYERLEVEL" val="1"/>
  <p:tag name="KSO_WM_TAG_VERSION" val="1.0"/>
  <p:tag name="KSO_WM_UNIT_TYPE" val="i"/>
  <p:tag name="KSO_WM_UNIT_INDEX" val="43"/>
</p:tagLst>
</file>

<file path=ppt/tags/tag33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44"/>
  <p:tag name="KSO_WM_UNIT_LAYERLEVEL" val="1"/>
  <p:tag name="KSO_WM_TAG_VERSION" val="1.0"/>
  <p:tag name="KSO_WM_UNIT_TYPE" val="i"/>
  <p:tag name="KSO_WM_UNIT_INDEX" val="44"/>
</p:tagLst>
</file>

<file path=ppt/tags/tag33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45"/>
  <p:tag name="KSO_WM_UNIT_LAYERLEVEL" val="1"/>
  <p:tag name="KSO_WM_TAG_VERSION" val="1.0"/>
  <p:tag name="KSO_WM_UNIT_TYPE" val="i"/>
  <p:tag name="KSO_WM_UNIT_INDEX" val="45"/>
</p:tagLst>
</file>

<file path=ppt/tags/tag3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34"/>
  <p:tag name="KSO_WM_UNIT_LAYERLEVEL" val="1"/>
  <p:tag name="KSO_WM_TAG_VERSION" val="1.0"/>
  <p:tag name="KSO_WM_UNIT_TYPE" val="i"/>
  <p:tag name="KSO_WM_UNIT_INDEX" val="34"/>
</p:tagLst>
</file>

<file path=ppt/tags/tag34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46"/>
  <p:tag name="KSO_WM_UNIT_LAYERLEVEL" val="1"/>
  <p:tag name="KSO_WM_TAG_VERSION" val="1.0"/>
  <p:tag name="KSO_WM_UNIT_TYPE" val="i"/>
  <p:tag name="KSO_WM_UNIT_INDEX" val="46"/>
</p:tagLst>
</file>

<file path=ppt/tags/tag34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47"/>
  <p:tag name="KSO_WM_UNIT_LAYERLEVEL" val="1"/>
  <p:tag name="KSO_WM_TAG_VERSION" val="1.0"/>
  <p:tag name="KSO_WM_UNIT_TYPE" val="i"/>
  <p:tag name="KSO_WM_UNIT_INDEX" val="47"/>
</p:tagLst>
</file>

<file path=ppt/tags/tag34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48"/>
  <p:tag name="KSO_WM_UNIT_LAYERLEVEL" val="1"/>
  <p:tag name="KSO_WM_TAG_VERSION" val="1.0"/>
  <p:tag name="KSO_WM_UNIT_TYPE" val="i"/>
  <p:tag name="KSO_WM_UNIT_INDEX" val="48"/>
</p:tagLst>
</file>

<file path=ppt/tags/tag34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49"/>
  <p:tag name="KSO_WM_UNIT_LAYERLEVEL" val="1"/>
  <p:tag name="KSO_WM_TAG_VERSION" val="1.0"/>
  <p:tag name="KSO_WM_UNIT_TYPE" val="i"/>
  <p:tag name="KSO_WM_UNIT_INDEX" val="49"/>
</p:tagLst>
</file>

<file path=ppt/tags/tag34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50"/>
  <p:tag name="KSO_WM_UNIT_LAYERLEVEL" val="1"/>
  <p:tag name="KSO_WM_TAG_VERSION" val="1.0"/>
  <p:tag name="KSO_WM_UNIT_TYPE" val="i"/>
  <p:tag name="KSO_WM_UNIT_INDEX" val="50"/>
</p:tagLst>
</file>

<file path=ppt/tags/tag34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51"/>
  <p:tag name="KSO_WM_UNIT_LAYERLEVEL" val="1"/>
  <p:tag name="KSO_WM_TAG_VERSION" val="1.0"/>
  <p:tag name="KSO_WM_UNIT_TYPE" val="i"/>
  <p:tag name="KSO_WM_UNIT_INDEX" val="51"/>
</p:tagLst>
</file>

<file path=ppt/tags/tag34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52"/>
  <p:tag name="KSO_WM_UNIT_LAYERLEVEL" val="1"/>
  <p:tag name="KSO_WM_TAG_VERSION" val="1.0"/>
  <p:tag name="KSO_WM_UNIT_TYPE" val="i"/>
  <p:tag name="KSO_WM_UNIT_INDEX" val="52"/>
</p:tagLst>
</file>

<file path=ppt/tags/tag34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53"/>
  <p:tag name="KSO_WM_UNIT_LAYERLEVEL" val="1"/>
  <p:tag name="KSO_WM_TAG_VERSION" val="1.0"/>
  <p:tag name="KSO_WM_UNIT_TYPE" val="i"/>
  <p:tag name="KSO_WM_UNIT_INDEX" val="53"/>
</p:tagLst>
</file>

<file path=ppt/tags/tag34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54"/>
  <p:tag name="KSO_WM_UNIT_LAYERLEVEL" val="1"/>
  <p:tag name="KSO_WM_TAG_VERSION" val="1.0"/>
  <p:tag name="KSO_WM_UNIT_TYPE" val="i"/>
  <p:tag name="KSO_WM_UNIT_INDEX" val="54"/>
</p:tagLst>
</file>

<file path=ppt/tags/tag34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55"/>
  <p:tag name="KSO_WM_UNIT_LAYERLEVEL" val="1"/>
  <p:tag name="KSO_WM_TAG_VERSION" val="1.0"/>
  <p:tag name="KSO_WM_UNIT_TYPE" val="i"/>
  <p:tag name="KSO_WM_UNIT_INDEX" val="55"/>
</p:tagLst>
</file>

<file path=ppt/tags/tag3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35"/>
  <p:tag name="KSO_WM_UNIT_LAYERLEVEL" val="1"/>
  <p:tag name="KSO_WM_TAG_VERSION" val="1.0"/>
  <p:tag name="KSO_WM_UNIT_TYPE" val="i"/>
  <p:tag name="KSO_WM_UNIT_INDEX" val="35"/>
</p:tagLst>
</file>

<file path=ppt/tags/tag35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56"/>
  <p:tag name="KSO_WM_UNIT_LAYERLEVEL" val="1"/>
  <p:tag name="KSO_WM_TAG_VERSION" val="1.0"/>
  <p:tag name="KSO_WM_UNIT_TYPE" val="i"/>
  <p:tag name="KSO_WM_UNIT_INDEX" val="56"/>
</p:tagLst>
</file>

<file path=ppt/tags/tag35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57"/>
  <p:tag name="KSO_WM_UNIT_LAYERLEVEL" val="1"/>
  <p:tag name="KSO_WM_TAG_VERSION" val="1.0"/>
  <p:tag name="KSO_WM_UNIT_TYPE" val="i"/>
  <p:tag name="KSO_WM_UNIT_INDEX" val="57"/>
</p:tagLst>
</file>

<file path=ppt/tags/tag35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58"/>
  <p:tag name="KSO_WM_UNIT_LAYERLEVEL" val="1"/>
  <p:tag name="KSO_WM_TAG_VERSION" val="1.0"/>
  <p:tag name="KSO_WM_UNIT_TYPE" val="i"/>
  <p:tag name="KSO_WM_UNIT_INDEX" val="58"/>
</p:tagLst>
</file>

<file path=ppt/tags/tag35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59"/>
  <p:tag name="KSO_WM_UNIT_LAYERLEVEL" val="1"/>
  <p:tag name="KSO_WM_TAG_VERSION" val="1.0"/>
  <p:tag name="KSO_WM_UNIT_TYPE" val="i"/>
  <p:tag name="KSO_WM_UNIT_INDEX" val="59"/>
</p:tagLst>
</file>

<file path=ppt/tags/tag35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60"/>
  <p:tag name="KSO_WM_UNIT_LAYERLEVEL" val="1"/>
  <p:tag name="KSO_WM_TAG_VERSION" val="1.0"/>
  <p:tag name="KSO_WM_UNIT_TYPE" val="i"/>
  <p:tag name="KSO_WM_UNIT_INDEX" val="60"/>
</p:tagLst>
</file>

<file path=ppt/tags/tag35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61"/>
  <p:tag name="KSO_WM_UNIT_LAYERLEVEL" val="1"/>
  <p:tag name="KSO_WM_TAG_VERSION" val="1.0"/>
  <p:tag name="KSO_WM_UNIT_TYPE" val="i"/>
  <p:tag name="KSO_WM_UNIT_INDEX" val="61"/>
</p:tagLst>
</file>

<file path=ppt/tags/tag35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62"/>
  <p:tag name="KSO_WM_UNIT_LAYERLEVEL" val="1"/>
  <p:tag name="KSO_WM_TAG_VERSION" val="1.0"/>
  <p:tag name="KSO_WM_UNIT_TYPE" val="i"/>
  <p:tag name="KSO_WM_UNIT_INDEX" val="62"/>
</p:tagLst>
</file>

<file path=ppt/tags/tag35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63"/>
  <p:tag name="KSO_WM_UNIT_LAYERLEVEL" val="1"/>
  <p:tag name="KSO_WM_TAG_VERSION" val="1.0"/>
  <p:tag name="KSO_WM_UNIT_TYPE" val="i"/>
  <p:tag name="KSO_WM_UNIT_INDEX" val="63"/>
</p:tagLst>
</file>

<file path=ppt/tags/tag35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64"/>
  <p:tag name="KSO_WM_UNIT_LAYERLEVEL" val="1"/>
  <p:tag name="KSO_WM_TAG_VERSION" val="1.0"/>
  <p:tag name="KSO_WM_UNIT_TYPE" val="i"/>
  <p:tag name="KSO_WM_UNIT_INDEX" val="64"/>
</p:tagLst>
</file>

<file path=ppt/tags/tag35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65"/>
  <p:tag name="KSO_WM_UNIT_LAYERLEVEL" val="1"/>
  <p:tag name="KSO_WM_TAG_VERSION" val="1.0"/>
  <p:tag name="KSO_WM_UNIT_TYPE" val="i"/>
  <p:tag name="KSO_WM_UNIT_INDEX" val="65"/>
</p:tagLst>
</file>

<file path=ppt/tags/tag3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36"/>
  <p:tag name="KSO_WM_UNIT_LAYERLEVEL" val="1"/>
  <p:tag name="KSO_WM_TAG_VERSION" val="1.0"/>
  <p:tag name="KSO_WM_UNIT_TYPE" val="i"/>
  <p:tag name="KSO_WM_UNIT_INDEX" val="36"/>
</p:tagLst>
</file>

<file path=ppt/tags/tag36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66"/>
  <p:tag name="KSO_WM_UNIT_LAYERLEVEL" val="1"/>
  <p:tag name="KSO_WM_TAG_VERSION" val="1.0"/>
  <p:tag name="KSO_WM_UNIT_TYPE" val="i"/>
  <p:tag name="KSO_WM_UNIT_INDEX" val="66"/>
</p:tagLst>
</file>

<file path=ppt/tags/tag36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67"/>
  <p:tag name="KSO_WM_UNIT_LAYERLEVEL" val="1"/>
  <p:tag name="KSO_WM_TAG_VERSION" val="1.0"/>
  <p:tag name="KSO_WM_UNIT_TYPE" val="i"/>
  <p:tag name="KSO_WM_UNIT_INDEX" val="67"/>
</p:tagLst>
</file>

<file path=ppt/tags/tag36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68"/>
  <p:tag name="KSO_WM_UNIT_LAYERLEVEL" val="1"/>
  <p:tag name="KSO_WM_TAG_VERSION" val="1.0"/>
  <p:tag name="KSO_WM_UNIT_TYPE" val="i"/>
  <p:tag name="KSO_WM_UNIT_INDEX" val="68"/>
</p:tagLst>
</file>

<file path=ppt/tags/tag36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69"/>
  <p:tag name="KSO_WM_UNIT_LAYERLEVEL" val="1"/>
  <p:tag name="KSO_WM_TAG_VERSION" val="1.0"/>
  <p:tag name="KSO_WM_UNIT_TYPE" val="i"/>
  <p:tag name="KSO_WM_UNIT_INDEX" val="69"/>
</p:tagLst>
</file>

<file path=ppt/tags/tag36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70"/>
  <p:tag name="KSO_WM_UNIT_LAYERLEVEL" val="1"/>
  <p:tag name="KSO_WM_TAG_VERSION" val="1.0"/>
  <p:tag name="KSO_WM_UNIT_TYPE" val="i"/>
  <p:tag name="KSO_WM_UNIT_INDEX" val="70"/>
</p:tagLst>
</file>

<file path=ppt/tags/tag36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71"/>
  <p:tag name="KSO_WM_UNIT_LAYERLEVEL" val="1"/>
  <p:tag name="KSO_WM_TAG_VERSION" val="1.0"/>
  <p:tag name="KSO_WM_UNIT_TYPE" val="i"/>
  <p:tag name="KSO_WM_UNIT_INDEX" val="71"/>
</p:tagLst>
</file>

<file path=ppt/tags/tag36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72"/>
  <p:tag name="KSO_WM_UNIT_LAYERLEVEL" val="1"/>
  <p:tag name="KSO_WM_TAG_VERSION" val="1.0"/>
  <p:tag name="KSO_WM_UNIT_TYPE" val="i"/>
  <p:tag name="KSO_WM_UNIT_INDEX" val="72"/>
</p:tagLst>
</file>

<file path=ppt/tags/tag36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73"/>
  <p:tag name="KSO_WM_UNIT_LAYERLEVEL" val="1"/>
  <p:tag name="KSO_WM_TAG_VERSION" val="1.0"/>
  <p:tag name="KSO_WM_UNIT_TYPE" val="i"/>
  <p:tag name="KSO_WM_UNIT_INDEX" val="73"/>
</p:tagLst>
</file>

<file path=ppt/tags/tag36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74"/>
  <p:tag name="KSO_WM_UNIT_LAYERLEVEL" val="1"/>
  <p:tag name="KSO_WM_TAG_VERSION" val="1.0"/>
  <p:tag name="KSO_WM_UNIT_TYPE" val="i"/>
  <p:tag name="KSO_WM_UNIT_INDEX" val="74"/>
</p:tagLst>
</file>

<file path=ppt/tags/tag36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75"/>
  <p:tag name="KSO_WM_UNIT_LAYERLEVEL" val="1"/>
  <p:tag name="KSO_WM_TAG_VERSION" val="1.0"/>
  <p:tag name="KSO_WM_UNIT_TYPE" val="i"/>
  <p:tag name="KSO_WM_UNIT_INDEX" val="75"/>
</p:tagLst>
</file>

<file path=ppt/tags/tag3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37"/>
  <p:tag name="KSO_WM_UNIT_LAYERLEVEL" val="1"/>
  <p:tag name="KSO_WM_TAG_VERSION" val="1.0"/>
  <p:tag name="KSO_WM_UNIT_TYPE" val="i"/>
  <p:tag name="KSO_WM_UNIT_INDEX" val="37"/>
</p:tagLst>
</file>

<file path=ppt/tags/tag37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76"/>
  <p:tag name="KSO_WM_UNIT_LAYERLEVEL" val="1"/>
  <p:tag name="KSO_WM_TAG_VERSION" val="1.0"/>
  <p:tag name="KSO_WM_UNIT_TYPE" val="i"/>
  <p:tag name="KSO_WM_UNIT_INDEX" val="76"/>
</p:tagLst>
</file>

<file path=ppt/tags/tag37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77"/>
  <p:tag name="KSO_WM_UNIT_LAYERLEVEL" val="1"/>
  <p:tag name="KSO_WM_TAG_VERSION" val="1.0"/>
  <p:tag name="KSO_WM_UNIT_TYPE" val="i"/>
  <p:tag name="KSO_WM_UNIT_INDEX" val="77"/>
</p:tagLst>
</file>

<file path=ppt/tags/tag37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78"/>
  <p:tag name="KSO_WM_UNIT_LAYERLEVEL" val="1"/>
  <p:tag name="KSO_WM_TAG_VERSION" val="1.0"/>
  <p:tag name="KSO_WM_UNIT_TYPE" val="i"/>
  <p:tag name="KSO_WM_UNIT_INDEX" val="78"/>
</p:tagLst>
</file>

<file path=ppt/tags/tag37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79"/>
  <p:tag name="KSO_WM_UNIT_LAYERLEVEL" val="1"/>
  <p:tag name="KSO_WM_TAG_VERSION" val="1.0"/>
  <p:tag name="KSO_WM_UNIT_TYPE" val="i"/>
  <p:tag name="KSO_WM_UNIT_INDEX" val="79"/>
</p:tagLst>
</file>

<file path=ppt/tags/tag37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80"/>
  <p:tag name="KSO_WM_UNIT_LAYERLEVEL" val="1"/>
  <p:tag name="KSO_WM_TAG_VERSION" val="1.0"/>
  <p:tag name="KSO_WM_UNIT_TYPE" val="i"/>
  <p:tag name="KSO_WM_UNIT_INDEX" val="80"/>
</p:tagLst>
</file>

<file path=ppt/tags/tag3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1"/>
  <p:tag name="KSO_WM_UNIT_LAYERLEVEL" val="1"/>
  <p:tag name="KSO_WM_TAG_VERSION" val="1.0"/>
  <p:tag name="KSO_WM_BEAUTIFY_FLAG" val="#wm#"/>
  <p:tag name="KSO_WM_UNIT_SUBTYPE" val="c"/>
  <p:tag name="KSO_WM_UNIT_PRESET_TEXT" val="2023-7-18"/>
  <p:tag name="KSO_WM_UNIT_NOCLEAR" val="0"/>
  <p:tag name="KSO_WM_UNIT_VALUE" val="16"/>
  <p:tag name="KSO_WM_UNIT_TYPE" val="f"/>
  <p:tag name="KSO_WM_UNIT_INDEX" val="1"/>
</p:tagLst>
</file>

<file path=ppt/tags/tag3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NOCLEAR" val="0"/>
</p:tagLst>
</file>

<file path=ppt/tags/tag3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5"/>
  <p:tag name="KSO_WM_UNIT_LAYERLEVEL" val="1"/>
  <p:tag name="KSO_WM_TAG_VERSION" val="1.0"/>
  <p:tag name="KSO_WM_BEAUTIFY_FLAG" val="#wm#"/>
  <p:tag name="KSO_WM_UNIT_SUBTYPE" val="b"/>
  <p:tag name="KSO_WM_UNIT_PRESET_TEXT" val="署名占位符"/>
  <p:tag name="KSO_WM_UNIT_NOCLEAR" val="0"/>
  <p:tag name="KSO_WM_UNIT_VALUE" val="8"/>
  <p:tag name="KSO_WM_UNIT_TYPE" val="f"/>
  <p:tag name="KSO_WM_UNIT_INDEX" val="5"/>
</p:tagLst>
</file>

<file path=ppt/tags/tag3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38"/>
  <p:tag name="KSO_WM_UNIT_LAYERLEVEL" val="1"/>
  <p:tag name="KSO_WM_TAG_VERSION" val="1.0"/>
  <p:tag name="KSO_WM_UNIT_TYPE" val="i"/>
  <p:tag name="KSO_WM_UNIT_INDEX" val="38"/>
</p:tagLst>
</file>

<file path=ppt/tags/tag380.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ID" val="_11*i*81"/>
  <p:tag name="KSO_WM_UNIT_LAYERLEVEL" val="1"/>
  <p:tag name="KSO_WM_TAG_VERSION" val="1.0"/>
  <p:tag name="KSO_WM_UNIT_TYPE" val="i"/>
  <p:tag name="KSO_WM_UNIT_INDEX" val="81"/>
</p:tagLst>
</file>

<file path=ppt/tags/tag3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82"/>
  <p:tag name="KSO_WM_UNIT_LAYERLEVEL" val="1"/>
  <p:tag name="KSO_WM_TAG_VERSION" val="1.0"/>
  <p:tag name="KSO_WM_BEAUTIFY_FLAG" val="#wm#"/>
  <p:tag name="KSO_WM_UNIT_TYPE" val="i"/>
  <p:tag name="KSO_WM_UNIT_INDEX" val="82"/>
</p:tagLst>
</file>

<file path=ppt/tags/tag3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3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0985"/>
</p:tagLst>
</file>

<file path=ppt/tags/tag3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g"/>
  <p:tag name="KSO_WM_UNIT_PRESET_TEXT" val="单击此处编辑母版文本样式&#10;二级&#10;三级&#10;四级&#10;五级"/>
  <p:tag name="KSO_WM_UNIT_NOCLEAR" val="0"/>
  <p:tag name="KSO_WM_UNIT_VALUE" val="340"/>
  <p:tag name="KSO_WM_UNIT_TYPE" val="f"/>
  <p:tag name="KSO_WM_UNIT_INDEX" val="1"/>
  <p:tag name="KSO_WM_TEMPLATE_CATEGORY" val="custom"/>
  <p:tag name="KSO_WM_TEMPLATE_INDEX" val="20230985"/>
</p:tagLst>
</file>

<file path=ppt/tags/tag3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8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1"/>
  <p:tag name="KSO_WM_UNIT_LAYERLEVEL" val="1"/>
  <p:tag name="KSO_WM_TAG_VERSION" val="1.0"/>
  <p:tag name="KSO_WM_UNIT_TYPE" val="i"/>
  <p:tag name="KSO_WM_UNIT_INDEX" val="1"/>
</p:tagLst>
</file>

<file path=ppt/tags/tag3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39"/>
  <p:tag name="KSO_WM_UNIT_LAYERLEVEL" val="1"/>
  <p:tag name="KSO_WM_TAG_VERSION" val="1.0"/>
  <p:tag name="KSO_WM_UNIT_TYPE" val="i"/>
  <p:tag name="KSO_WM_UNIT_INDEX" val="39"/>
</p:tagLst>
</file>

<file path=ppt/tags/tag39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2"/>
  <p:tag name="KSO_WM_UNIT_LAYERLEVEL" val="1"/>
  <p:tag name="KSO_WM_TAG_VERSION" val="1.0"/>
  <p:tag name="KSO_WM_UNIT_TYPE" val="i"/>
  <p:tag name="KSO_WM_UNIT_INDEX" val="2"/>
</p:tagLst>
</file>

<file path=ppt/tags/tag39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3"/>
  <p:tag name="KSO_WM_UNIT_LAYERLEVEL" val="1"/>
  <p:tag name="KSO_WM_TAG_VERSION" val="1.0"/>
  <p:tag name="KSO_WM_UNIT_TYPE" val="i"/>
  <p:tag name="KSO_WM_UNIT_INDEX" val="3"/>
</p:tagLst>
</file>

<file path=ppt/tags/tag39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4"/>
  <p:tag name="KSO_WM_UNIT_LAYERLEVEL" val="1"/>
  <p:tag name="KSO_WM_TAG_VERSION" val="1.0"/>
  <p:tag name="KSO_WM_UNIT_TYPE" val="i"/>
  <p:tag name="KSO_WM_UNIT_INDEX" val="4"/>
</p:tagLst>
</file>

<file path=ppt/tags/tag39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5"/>
  <p:tag name="KSO_WM_UNIT_LAYERLEVEL" val="1"/>
  <p:tag name="KSO_WM_TAG_VERSION" val="1.0"/>
  <p:tag name="KSO_WM_UNIT_TYPE" val="i"/>
  <p:tag name="KSO_WM_UNIT_INDEX" val="5"/>
</p:tagLst>
</file>

<file path=ppt/tags/tag39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6"/>
  <p:tag name="KSO_WM_UNIT_LAYERLEVEL" val="1"/>
  <p:tag name="KSO_WM_TAG_VERSION" val="1.0"/>
  <p:tag name="KSO_WM_UNIT_TYPE" val="i"/>
  <p:tag name="KSO_WM_UNIT_INDEX" val="6"/>
</p:tagLst>
</file>

<file path=ppt/tags/tag39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7"/>
  <p:tag name="KSO_WM_UNIT_LAYERLEVEL" val="1"/>
  <p:tag name="KSO_WM_TAG_VERSION" val="1.0"/>
  <p:tag name="KSO_WM_UNIT_TYPE" val="i"/>
  <p:tag name="KSO_WM_UNIT_INDEX" val="7"/>
</p:tagLst>
</file>

<file path=ppt/tags/tag39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8"/>
  <p:tag name="KSO_WM_UNIT_LAYERLEVEL" val="1"/>
  <p:tag name="KSO_WM_TAG_VERSION" val="1.0"/>
  <p:tag name="KSO_WM_UNIT_TYPE" val="i"/>
  <p:tag name="KSO_WM_UNIT_INDEX" val="8"/>
</p:tagLst>
</file>

<file path=ppt/tags/tag39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9"/>
  <p:tag name="KSO_WM_UNIT_LAYERLEVEL" val="1"/>
  <p:tag name="KSO_WM_TAG_VERSION" val="1.0"/>
  <p:tag name="KSO_WM_UNIT_TYPE" val="i"/>
  <p:tag name="KSO_WM_UNIT_INDEX" val="9"/>
</p:tagLst>
</file>

<file path=ppt/tags/tag39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10"/>
  <p:tag name="KSO_WM_UNIT_LAYERLEVEL" val="1"/>
  <p:tag name="KSO_WM_TAG_VERSION" val="1.0"/>
  <p:tag name="KSO_WM_UNIT_TYPE" val="i"/>
  <p:tag name="KSO_WM_UNIT_INDEX" val="10"/>
</p:tagLst>
</file>

<file path=ppt/tags/tag39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11"/>
  <p:tag name="KSO_WM_UNIT_LAYERLEVEL" val="1"/>
  <p:tag name="KSO_WM_TAG_VERSION" val="1.0"/>
  <p:tag name="KSO_WM_UNIT_TYPE" val="i"/>
  <p:tag name="KSO_WM_UNIT_INDEX" val="11"/>
</p:tagLst>
</file>

<file path=ppt/tags/tag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4"/>
  <p:tag name="KSO_WM_UNIT_LAYERLEVEL" val="1"/>
  <p:tag name="KSO_WM_TAG_VERSION" val="1.0"/>
  <p:tag name="KSO_WM_UNIT_TYPE" val="i"/>
  <p:tag name="KSO_WM_UNIT_INDEX" val="4"/>
</p:tagLst>
</file>

<file path=ppt/tags/tag4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40"/>
  <p:tag name="KSO_WM_UNIT_LAYERLEVEL" val="1"/>
  <p:tag name="KSO_WM_TAG_VERSION" val="1.0"/>
  <p:tag name="KSO_WM_UNIT_TYPE" val="i"/>
  <p:tag name="KSO_WM_UNIT_INDEX" val="40"/>
</p:tagLst>
</file>

<file path=ppt/tags/tag40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12"/>
  <p:tag name="KSO_WM_UNIT_LAYERLEVEL" val="1"/>
  <p:tag name="KSO_WM_TAG_VERSION" val="1.0"/>
  <p:tag name="KSO_WM_UNIT_TYPE" val="i"/>
  <p:tag name="KSO_WM_UNIT_INDEX" val="12"/>
</p:tagLst>
</file>

<file path=ppt/tags/tag40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13"/>
  <p:tag name="KSO_WM_UNIT_LAYERLEVEL" val="1"/>
  <p:tag name="KSO_WM_TAG_VERSION" val="1.0"/>
  <p:tag name="KSO_WM_UNIT_TYPE" val="i"/>
  <p:tag name="KSO_WM_UNIT_INDEX" val="13"/>
</p:tagLst>
</file>

<file path=ppt/tags/tag40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14"/>
  <p:tag name="KSO_WM_UNIT_LAYERLEVEL" val="1"/>
  <p:tag name="KSO_WM_TAG_VERSION" val="1.0"/>
  <p:tag name="KSO_WM_UNIT_TYPE" val="i"/>
  <p:tag name="KSO_WM_UNIT_INDEX" val="14"/>
</p:tagLst>
</file>

<file path=ppt/tags/tag40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15"/>
  <p:tag name="KSO_WM_UNIT_LAYERLEVEL" val="1"/>
  <p:tag name="KSO_WM_TAG_VERSION" val="1.0"/>
  <p:tag name="KSO_WM_UNIT_TYPE" val="i"/>
  <p:tag name="KSO_WM_UNIT_INDEX" val="15"/>
</p:tagLst>
</file>

<file path=ppt/tags/tag40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16"/>
  <p:tag name="KSO_WM_UNIT_LAYERLEVEL" val="1"/>
  <p:tag name="KSO_WM_TAG_VERSION" val="1.0"/>
  <p:tag name="KSO_WM_UNIT_TYPE" val="i"/>
  <p:tag name="KSO_WM_UNIT_INDEX" val="16"/>
</p:tagLst>
</file>

<file path=ppt/tags/tag40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17"/>
  <p:tag name="KSO_WM_UNIT_LAYERLEVEL" val="1"/>
  <p:tag name="KSO_WM_TAG_VERSION" val="1.0"/>
  <p:tag name="KSO_WM_UNIT_TYPE" val="i"/>
  <p:tag name="KSO_WM_UNIT_INDEX" val="17"/>
</p:tagLst>
</file>

<file path=ppt/tags/tag40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18"/>
  <p:tag name="KSO_WM_UNIT_LAYERLEVEL" val="1"/>
  <p:tag name="KSO_WM_TAG_VERSION" val="1.0"/>
  <p:tag name="KSO_WM_UNIT_TYPE" val="i"/>
  <p:tag name="KSO_WM_UNIT_INDEX" val="18"/>
</p:tagLst>
</file>

<file path=ppt/tags/tag40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19"/>
  <p:tag name="KSO_WM_UNIT_LAYERLEVEL" val="1"/>
  <p:tag name="KSO_WM_TAG_VERSION" val="1.0"/>
  <p:tag name="KSO_WM_UNIT_TYPE" val="i"/>
  <p:tag name="KSO_WM_UNIT_INDEX" val="19"/>
</p:tagLst>
</file>

<file path=ppt/tags/tag40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20"/>
  <p:tag name="KSO_WM_UNIT_LAYERLEVEL" val="1"/>
  <p:tag name="KSO_WM_TAG_VERSION" val="1.0"/>
  <p:tag name="KSO_WM_UNIT_TYPE" val="i"/>
  <p:tag name="KSO_WM_UNIT_INDEX" val="20"/>
</p:tagLst>
</file>

<file path=ppt/tags/tag40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21"/>
  <p:tag name="KSO_WM_UNIT_LAYERLEVEL" val="1"/>
  <p:tag name="KSO_WM_TAG_VERSION" val="1.0"/>
  <p:tag name="KSO_WM_UNIT_TYPE" val="i"/>
  <p:tag name="KSO_WM_UNIT_INDEX" val="21"/>
</p:tagLst>
</file>

<file path=ppt/tags/tag4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41"/>
  <p:tag name="KSO_WM_UNIT_LAYERLEVEL" val="1"/>
  <p:tag name="KSO_WM_TAG_VERSION" val="1.0"/>
  <p:tag name="KSO_WM_UNIT_TYPE" val="i"/>
  <p:tag name="KSO_WM_UNIT_INDEX" val="41"/>
</p:tagLst>
</file>

<file path=ppt/tags/tag41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22"/>
  <p:tag name="KSO_WM_UNIT_LAYERLEVEL" val="1"/>
  <p:tag name="KSO_WM_TAG_VERSION" val="1.0"/>
  <p:tag name="KSO_WM_UNIT_TYPE" val="i"/>
  <p:tag name="KSO_WM_UNIT_INDEX" val="22"/>
</p:tagLst>
</file>

<file path=ppt/tags/tag41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23"/>
  <p:tag name="KSO_WM_UNIT_LAYERLEVEL" val="1"/>
  <p:tag name="KSO_WM_TAG_VERSION" val="1.0"/>
  <p:tag name="KSO_WM_UNIT_TYPE" val="i"/>
  <p:tag name="KSO_WM_UNIT_INDEX" val="23"/>
</p:tagLst>
</file>

<file path=ppt/tags/tag41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24"/>
  <p:tag name="KSO_WM_UNIT_LAYERLEVEL" val="1"/>
  <p:tag name="KSO_WM_TAG_VERSION" val="1.0"/>
  <p:tag name="KSO_WM_UNIT_TYPE" val="i"/>
  <p:tag name="KSO_WM_UNIT_INDEX" val="24"/>
</p:tagLst>
</file>

<file path=ppt/tags/tag41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25"/>
  <p:tag name="KSO_WM_UNIT_LAYERLEVEL" val="1"/>
  <p:tag name="KSO_WM_TAG_VERSION" val="1.0"/>
  <p:tag name="KSO_WM_UNIT_TYPE" val="i"/>
  <p:tag name="KSO_WM_UNIT_INDEX" val="25"/>
</p:tagLst>
</file>

<file path=ppt/tags/tag41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26"/>
  <p:tag name="KSO_WM_UNIT_LAYERLEVEL" val="1"/>
  <p:tag name="KSO_WM_TAG_VERSION" val="1.0"/>
  <p:tag name="KSO_WM_UNIT_TYPE" val="i"/>
  <p:tag name="KSO_WM_UNIT_INDEX" val="26"/>
</p:tagLst>
</file>

<file path=ppt/tags/tag41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27"/>
  <p:tag name="KSO_WM_UNIT_LAYERLEVEL" val="1"/>
  <p:tag name="KSO_WM_TAG_VERSION" val="1.0"/>
  <p:tag name="KSO_WM_UNIT_TYPE" val="i"/>
  <p:tag name="KSO_WM_UNIT_INDEX" val="27"/>
</p:tagLst>
</file>

<file path=ppt/tags/tag41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28"/>
  <p:tag name="KSO_WM_UNIT_LAYERLEVEL" val="1"/>
  <p:tag name="KSO_WM_TAG_VERSION" val="1.0"/>
  <p:tag name="KSO_WM_UNIT_TYPE" val="i"/>
  <p:tag name="KSO_WM_UNIT_INDEX" val="28"/>
</p:tagLst>
</file>

<file path=ppt/tags/tag41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29"/>
  <p:tag name="KSO_WM_UNIT_LAYERLEVEL" val="1"/>
  <p:tag name="KSO_WM_TAG_VERSION" val="1.0"/>
  <p:tag name="KSO_WM_UNIT_TYPE" val="i"/>
  <p:tag name="KSO_WM_UNIT_INDEX" val="29"/>
</p:tagLst>
</file>

<file path=ppt/tags/tag41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30"/>
  <p:tag name="KSO_WM_UNIT_LAYERLEVEL" val="1"/>
  <p:tag name="KSO_WM_TAG_VERSION" val="1.0"/>
  <p:tag name="KSO_WM_UNIT_TYPE" val="i"/>
  <p:tag name="KSO_WM_UNIT_INDEX" val="30"/>
</p:tagLst>
</file>

<file path=ppt/tags/tag41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31"/>
  <p:tag name="KSO_WM_UNIT_LAYERLEVEL" val="1"/>
  <p:tag name="KSO_WM_TAG_VERSION" val="1.0"/>
  <p:tag name="KSO_WM_UNIT_TYPE" val="i"/>
  <p:tag name="KSO_WM_UNIT_INDEX" val="31"/>
</p:tagLst>
</file>

<file path=ppt/tags/tag4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42"/>
  <p:tag name="KSO_WM_UNIT_LAYERLEVEL" val="1"/>
  <p:tag name="KSO_WM_TAG_VERSION" val="1.0"/>
  <p:tag name="KSO_WM_UNIT_TYPE" val="i"/>
  <p:tag name="KSO_WM_UNIT_INDEX" val="42"/>
</p:tagLst>
</file>

<file path=ppt/tags/tag42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32"/>
  <p:tag name="KSO_WM_UNIT_LAYERLEVEL" val="1"/>
  <p:tag name="KSO_WM_TAG_VERSION" val="1.0"/>
  <p:tag name="KSO_WM_UNIT_TYPE" val="i"/>
  <p:tag name="KSO_WM_UNIT_INDEX" val="32"/>
</p:tagLst>
</file>

<file path=ppt/tags/tag42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33"/>
  <p:tag name="KSO_WM_UNIT_LAYERLEVEL" val="1"/>
  <p:tag name="KSO_WM_TAG_VERSION" val="1.0"/>
  <p:tag name="KSO_WM_UNIT_TYPE" val="i"/>
  <p:tag name="KSO_WM_UNIT_INDEX" val="33"/>
</p:tagLst>
</file>

<file path=ppt/tags/tag42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34"/>
  <p:tag name="KSO_WM_UNIT_LAYERLEVEL" val="1"/>
  <p:tag name="KSO_WM_TAG_VERSION" val="1.0"/>
  <p:tag name="KSO_WM_UNIT_TYPE" val="i"/>
  <p:tag name="KSO_WM_UNIT_INDEX" val="34"/>
</p:tagLst>
</file>

<file path=ppt/tags/tag42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35"/>
  <p:tag name="KSO_WM_UNIT_LAYERLEVEL" val="1"/>
  <p:tag name="KSO_WM_TAG_VERSION" val="1.0"/>
  <p:tag name="KSO_WM_UNIT_TYPE" val="i"/>
  <p:tag name="KSO_WM_UNIT_INDEX" val="35"/>
</p:tagLst>
</file>

<file path=ppt/tags/tag42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36"/>
  <p:tag name="KSO_WM_UNIT_LAYERLEVEL" val="1"/>
  <p:tag name="KSO_WM_TAG_VERSION" val="1.0"/>
  <p:tag name="KSO_WM_UNIT_TYPE" val="i"/>
  <p:tag name="KSO_WM_UNIT_INDEX" val="36"/>
</p:tagLst>
</file>

<file path=ppt/tags/tag42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37"/>
  <p:tag name="KSO_WM_UNIT_LAYERLEVEL" val="1"/>
  <p:tag name="KSO_WM_TAG_VERSION" val="1.0"/>
  <p:tag name="KSO_WM_UNIT_TYPE" val="i"/>
  <p:tag name="KSO_WM_UNIT_INDEX" val="37"/>
</p:tagLst>
</file>

<file path=ppt/tags/tag42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38"/>
  <p:tag name="KSO_WM_UNIT_LAYERLEVEL" val="1"/>
  <p:tag name="KSO_WM_TAG_VERSION" val="1.0"/>
  <p:tag name="KSO_WM_UNIT_TYPE" val="i"/>
  <p:tag name="KSO_WM_UNIT_INDEX" val="38"/>
</p:tagLst>
</file>

<file path=ppt/tags/tag42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39"/>
  <p:tag name="KSO_WM_UNIT_LAYERLEVEL" val="1"/>
  <p:tag name="KSO_WM_TAG_VERSION" val="1.0"/>
  <p:tag name="KSO_WM_UNIT_TYPE" val="i"/>
  <p:tag name="KSO_WM_UNIT_INDEX" val="39"/>
</p:tagLst>
</file>

<file path=ppt/tags/tag42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40"/>
  <p:tag name="KSO_WM_UNIT_LAYERLEVEL" val="1"/>
  <p:tag name="KSO_WM_TAG_VERSION" val="1.0"/>
  <p:tag name="KSO_WM_UNIT_TYPE" val="i"/>
  <p:tag name="KSO_WM_UNIT_INDEX" val="40"/>
</p:tagLst>
</file>

<file path=ppt/tags/tag42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41"/>
  <p:tag name="KSO_WM_UNIT_LAYERLEVEL" val="1"/>
  <p:tag name="KSO_WM_TAG_VERSION" val="1.0"/>
  <p:tag name="KSO_WM_UNIT_TYPE" val="i"/>
  <p:tag name="KSO_WM_UNIT_INDEX" val="41"/>
</p:tagLst>
</file>

<file path=ppt/tags/tag4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43"/>
  <p:tag name="KSO_WM_UNIT_LAYERLEVEL" val="1"/>
  <p:tag name="KSO_WM_TAG_VERSION" val="1.0"/>
  <p:tag name="KSO_WM_UNIT_TYPE" val="i"/>
  <p:tag name="KSO_WM_UNIT_INDEX" val="43"/>
</p:tagLst>
</file>

<file path=ppt/tags/tag43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42"/>
  <p:tag name="KSO_WM_UNIT_LAYERLEVEL" val="1"/>
  <p:tag name="KSO_WM_TAG_VERSION" val="1.0"/>
  <p:tag name="KSO_WM_UNIT_TYPE" val="i"/>
  <p:tag name="KSO_WM_UNIT_INDEX" val="42"/>
</p:tagLst>
</file>

<file path=ppt/tags/tag43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43"/>
  <p:tag name="KSO_WM_UNIT_LAYERLEVEL" val="1"/>
  <p:tag name="KSO_WM_TAG_VERSION" val="1.0"/>
  <p:tag name="KSO_WM_UNIT_TYPE" val="i"/>
  <p:tag name="KSO_WM_UNIT_INDEX" val="43"/>
</p:tagLst>
</file>

<file path=ppt/tags/tag43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44"/>
  <p:tag name="KSO_WM_UNIT_LAYERLEVEL" val="1"/>
  <p:tag name="KSO_WM_TAG_VERSION" val="1.0"/>
  <p:tag name="KSO_WM_UNIT_TYPE" val="i"/>
  <p:tag name="KSO_WM_UNIT_INDEX" val="44"/>
</p:tagLst>
</file>

<file path=ppt/tags/tag43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45"/>
  <p:tag name="KSO_WM_UNIT_LAYERLEVEL" val="1"/>
  <p:tag name="KSO_WM_TAG_VERSION" val="1.0"/>
  <p:tag name="KSO_WM_UNIT_TYPE" val="i"/>
  <p:tag name="KSO_WM_UNIT_INDEX" val="45"/>
</p:tagLst>
</file>

<file path=ppt/tags/tag43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46"/>
  <p:tag name="KSO_WM_UNIT_LAYERLEVEL" val="1"/>
  <p:tag name="KSO_WM_TAG_VERSION" val="1.0"/>
  <p:tag name="KSO_WM_UNIT_TYPE" val="i"/>
  <p:tag name="KSO_WM_UNIT_INDEX" val="46"/>
</p:tagLst>
</file>

<file path=ppt/tags/tag43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47"/>
  <p:tag name="KSO_WM_UNIT_LAYERLEVEL" val="1"/>
  <p:tag name="KSO_WM_TAG_VERSION" val="1.0"/>
  <p:tag name="KSO_WM_UNIT_TYPE" val="i"/>
  <p:tag name="KSO_WM_UNIT_INDEX" val="47"/>
</p:tagLst>
</file>

<file path=ppt/tags/tag43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48"/>
  <p:tag name="KSO_WM_UNIT_LAYERLEVEL" val="1"/>
  <p:tag name="KSO_WM_TAG_VERSION" val="1.0"/>
  <p:tag name="KSO_WM_UNIT_TYPE" val="i"/>
  <p:tag name="KSO_WM_UNIT_INDEX" val="48"/>
</p:tagLst>
</file>

<file path=ppt/tags/tag43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49"/>
  <p:tag name="KSO_WM_UNIT_LAYERLEVEL" val="1"/>
  <p:tag name="KSO_WM_TAG_VERSION" val="1.0"/>
  <p:tag name="KSO_WM_UNIT_TYPE" val="i"/>
  <p:tag name="KSO_WM_UNIT_INDEX" val="49"/>
</p:tagLst>
</file>

<file path=ppt/tags/tag43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50"/>
  <p:tag name="KSO_WM_UNIT_LAYERLEVEL" val="1"/>
  <p:tag name="KSO_WM_TAG_VERSION" val="1.0"/>
  <p:tag name="KSO_WM_UNIT_TYPE" val="i"/>
  <p:tag name="KSO_WM_UNIT_INDEX" val="50"/>
</p:tagLst>
</file>

<file path=ppt/tags/tag43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51"/>
  <p:tag name="KSO_WM_UNIT_LAYERLEVEL" val="1"/>
  <p:tag name="KSO_WM_TAG_VERSION" val="1.0"/>
  <p:tag name="KSO_WM_UNIT_TYPE" val="i"/>
  <p:tag name="KSO_WM_UNIT_INDEX" val="51"/>
</p:tagLst>
</file>

<file path=ppt/tags/tag4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44"/>
  <p:tag name="KSO_WM_UNIT_LAYERLEVEL" val="1"/>
  <p:tag name="KSO_WM_TAG_VERSION" val="1.0"/>
  <p:tag name="KSO_WM_UNIT_TYPE" val="i"/>
  <p:tag name="KSO_WM_UNIT_INDEX" val="44"/>
</p:tagLst>
</file>

<file path=ppt/tags/tag44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52"/>
  <p:tag name="KSO_WM_UNIT_LAYERLEVEL" val="1"/>
  <p:tag name="KSO_WM_TAG_VERSION" val="1.0"/>
  <p:tag name="KSO_WM_UNIT_TYPE" val="i"/>
  <p:tag name="KSO_WM_UNIT_INDEX" val="52"/>
</p:tagLst>
</file>

<file path=ppt/tags/tag44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53"/>
  <p:tag name="KSO_WM_UNIT_LAYERLEVEL" val="1"/>
  <p:tag name="KSO_WM_TAG_VERSION" val="1.0"/>
  <p:tag name="KSO_WM_UNIT_TYPE" val="i"/>
  <p:tag name="KSO_WM_UNIT_INDEX" val="53"/>
</p:tagLst>
</file>

<file path=ppt/tags/tag44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54"/>
  <p:tag name="KSO_WM_UNIT_LAYERLEVEL" val="1"/>
  <p:tag name="KSO_WM_TAG_VERSION" val="1.0"/>
  <p:tag name="KSO_WM_UNIT_TYPE" val="i"/>
  <p:tag name="KSO_WM_UNIT_INDEX" val="54"/>
</p:tagLst>
</file>

<file path=ppt/tags/tag44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55"/>
  <p:tag name="KSO_WM_UNIT_LAYERLEVEL" val="1"/>
  <p:tag name="KSO_WM_TAG_VERSION" val="1.0"/>
  <p:tag name="KSO_WM_UNIT_TYPE" val="i"/>
  <p:tag name="KSO_WM_UNIT_INDEX" val="55"/>
</p:tagLst>
</file>

<file path=ppt/tags/tag44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56"/>
  <p:tag name="KSO_WM_UNIT_LAYERLEVEL" val="1"/>
  <p:tag name="KSO_WM_TAG_VERSION" val="1.0"/>
  <p:tag name="KSO_WM_UNIT_TYPE" val="i"/>
  <p:tag name="KSO_WM_UNIT_INDEX" val="56"/>
</p:tagLst>
</file>

<file path=ppt/tags/tag44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57"/>
  <p:tag name="KSO_WM_UNIT_LAYERLEVEL" val="1"/>
  <p:tag name="KSO_WM_TAG_VERSION" val="1.0"/>
  <p:tag name="KSO_WM_UNIT_TYPE" val="i"/>
  <p:tag name="KSO_WM_UNIT_INDEX" val="57"/>
</p:tagLst>
</file>

<file path=ppt/tags/tag44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58"/>
  <p:tag name="KSO_WM_UNIT_LAYERLEVEL" val="1"/>
  <p:tag name="KSO_WM_TAG_VERSION" val="1.0"/>
  <p:tag name="KSO_WM_UNIT_TYPE" val="i"/>
  <p:tag name="KSO_WM_UNIT_INDEX" val="58"/>
</p:tagLst>
</file>

<file path=ppt/tags/tag44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59"/>
  <p:tag name="KSO_WM_UNIT_LAYERLEVEL" val="1"/>
  <p:tag name="KSO_WM_TAG_VERSION" val="1.0"/>
  <p:tag name="KSO_WM_UNIT_TYPE" val="i"/>
  <p:tag name="KSO_WM_UNIT_INDEX" val="59"/>
</p:tagLst>
</file>

<file path=ppt/tags/tag44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60"/>
  <p:tag name="KSO_WM_UNIT_LAYERLEVEL" val="1"/>
  <p:tag name="KSO_WM_TAG_VERSION" val="1.0"/>
  <p:tag name="KSO_WM_UNIT_TYPE" val="i"/>
  <p:tag name="KSO_WM_UNIT_INDEX" val="60"/>
</p:tagLst>
</file>

<file path=ppt/tags/tag44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61"/>
  <p:tag name="KSO_WM_UNIT_LAYERLEVEL" val="1"/>
  <p:tag name="KSO_WM_TAG_VERSION" val="1.0"/>
  <p:tag name="KSO_WM_UNIT_TYPE" val="i"/>
  <p:tag name="KSO_WM_UNIT_INDEX" val="61"/>
</p:tagLst>
</file>

<file path=ppt/tags/tag4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45"/>
  <p:tag name="KSO_WM_UNIT_LAYERLEVEL" val="1"/>
  <p:tag name="KSO_WM_TAG_VERSION" val="1.0"/>
  <p:tag name="KSO_WM_UNIT_TYPE" val="i"/>
  <p:tag name="KSO_WM_UNIT_INDEX" val="45"/>
</p:tagLst>
</file>

<file path=ppt/tags/tag45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62"/>
  <p:tag name="KSO_WM_UNIT_LAYERLEVEL" val="1"/>
  <p:tag name="KSO_WM_TAG_VERSION" val="1.0"/>
  <p:tag name="KSO_WM_UNIT_TYPE" val="i"/>
  <p:tag name="KSO_WM_UNIT_INDEX" val="62"/>
</p:tagLst>
</file>

<file path=ppt/tags/tag45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63"/>
  <p:tag name="KSO_WM_UNIT_LAYERLEVEL" val="1"/>
  <p:tag name="KSO_WM_TAG_VERSION" val="1.0"/>
  <p:tag name="KSO_WM_UNIT_TYPE" val="i"/>
  <p:tag name="KSO_WM_UNIT_INDEX" val="63"/>
</p:tagLst>
</file>

<file path=ppt/tags/tag45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64"/>
  <p:tag name="KSO_WM_UNIT_LAYERLEVEL" val="1"/>
  <p:tag name="KSO_WM_TAG_VERSION" val="1.0"/>
  <p:tag name="KSO_WM_UNIT_TYPE" val="i"/>
  <p:tag name="KSO_WM_UNIT_INDEX" val="64"/>
</p:tagLst>
</file>

<file path=ppt/tags/tag45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65"/>
  <p:tag name="KSO_WM_UNIT_LAYERLEVEL" val="1"/>
  <p:tag name="KSO_WM_TAG_VERSION" val="1.0"/>
  <p:tag name="KSO_WM_UNIT_TYPE" val="i"/>
  <p:tag name="KSO_WM_UNIT_INDEX" val="65"/>
</p:tagLst>
</file>

<file path=ppt/tags/tag45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66"/>
  <p:tag name="KSO_WM_UNIT_LAYERLEVEL" val="1"/>
  <p:tag name="KSO_WM_TAG_VERSION" val="1.0"/>
  <p:tag name="KSO_WM_UNIT_TYPE" val="i"/>
  <p:tag name="KSO_WM_UNIT_INDEX" val="66"/>
</p:tagLst>
</file>

<file path=ppt/tags/tag45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67"/>
  <p:tag name="KSO_WM_UNIT_LAYERLEVEL" val="1"/>
  <p:tag name="KSO_WM_TAG_VERSION" val="1.0"/>
  <p:tag name="KSO_WM_UNIT_TYPE" val="i"/>
  <p:tag name="KSO_WM_UNIT_INDEX" val="67"/>
</p:tagLst>
</file>

<file path=ppt/tags/tag45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68"/>
  <p:tag name="KSO_WM_UNIT_LAYERLEVEL" val="1"/>
  <p:tag name="KSO_WM_TAG_VERSION" val="1.0"/>
  <p:tag name="KSO_WM_UNIT_TYPE" val="i"/>
  <p:tag name="KSO_WM_UNIT_INDEX" val="68"/>
</p:tagLst>
</file>

<file path=ppt/tags/tag45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69"/>
  <p:tag name="KSO_WM_UNIT_LAYERLEVEL" val="1"/>
  <p:tag name="KSO_WM_TAG_VERSION" val="1.0"/>
  <p:tag name="KSO_WM_UNIT_TYPE" val="i"/>
  <p:tag name="KSO_WM_UNIT_INDEX" val="69"/>
</p:tagLst>
</file>

<file path=ppt/tags/tag45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70"/>
  <p:tag name="KSO_WM_UNIT_LAYERLEVEL" val="1"/>
  <p:tag name="KSO_WM_TAG_VERSION" val="1.0"/>
  <p:tag name="KSO_WM_UNIT_TYPE" val="i"/>
  <p:tag name="KSO_WM_UNIT_INDEX" val="70"/>
</p:tagLst>
</file>

<file path=ppt/tags/tag45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71"/>
  <p:tag name="KSO_WM_UNIT_LAYERLEVEL" val="1"/>
  <p:tag name="KSO_WM_TAG_VERSION" val="1.0"/>
  <p:tag name="KSO_WM_UNIT_TYPE" val="i"/>
  <p:tag name="KSO_WM_UNIT_INDEX" val="71"/>
</p:tagLst>
</file>

<file path=ppt/tags/tag4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46"/>
  <p:tag name="KSO_WM_UNIT_LAYERLEVEL" val="1"/>
  <p:tag name="KSO_WM_TAG_VERSION" val="1.0"/>
  <p:tag name="KSO_WM_UNIT_TYPE" val="i"/>
  <p:tag name="KSO_WM_UNIT_INDEX" val="46"/>
</p:tagLst>
</file>

<file path=ppt/tags/tag46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72"/>
  <p:tag name="KSO_WM_UNIT_LAYERLEVEL" val="1"/>
  <p:tag name="KSO_WM_TAG_VERSION" val="1.0"/>
  <p:tag name="KSO_WM_UNIT_TYPE" val="i"/>
  <p:tag name="KSO_WM_UNIT_INDEX" val="72"/>
</p:tagLst>
</file>

<file path=ppt/tags/tag46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73"/>
  <p:tag name="KSO_WM_UNIT_LAYERLEVEL" val="1"/>
  <p:tag name="KSO_WM_TAG_VERSION" val="1.0"/>
  <p:tag name="KSO_WM_UNIT_TYPE" val="i"/>
  <p:tag name="KSO_WM_UNIT_INDEX" val="73"/>
</p:tagLst>
</file>

<file path=ppt/tags/tag46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74"/>
  <p:tag name="KSO_WM_UNIT_LAYERLEVEL" val="1"/>
  <p:tag name="KSO_WM_TAG_VERSION" val="1.0"/>
  <p:tag name="KSO_WM_UNIT_TYPE" val="i"/>
  <p:tag name="KSO_WM_UNIT_INDEX" val="74"/>
</p:tagLst>
</file>

<file path=ppt/tags/tag46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75"/>
  <p:tag name="KSO_WM_UNIT_LAYERLEVEL" val="1"/>
  <p:tag name="KSO_WM_TAG_VERSION" val="1.0"/>
  <p:tag name="KSO_WM_UNIT_TYPE" val="i"/>
  <p:tag name="KSO_WM_UNIT_INDEX" val="75"/>
</p:tagLst>
</file>

<file path=ppt/tags/tag46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76"/>
  <p:tag name="KSO_WM_UNIT_LAYERLEVEL" val="1"/>
  <p:tag name="KSO_WM_TAG_VERSION" val="1.0"/>
  <p:tag name="KSO_WM_UNIT_TYPE" val="i"/>
  <p:tag name="KSO_WM_UNIT_INDEX" val="76"/>
</p:tagLst>
</file>

<file path=ppt/tags/tag46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77"/>
  <p:tag name="KSO_WM_UNIT_LAYERLEVEL" val="1"/>
  <p:tag name="KSO_WM_TAG_VERSION" val="1.0"/>
  <p:tag name="KSO_WM_UNIT_TYPE" val="i"/>
  <p:tag name="KSO_WM_UNIT_INDEX" val="77"/>
</p:tagLst>
</file>

<file path=ppt/tags/tag46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78"/>
  <p:tag name="KSO_WM_UNIT_LAYERLEVEL" val="1"/>
  <p:tag name="KSO_WM_TAG_VERSION" val="1.0"/>
  <p:tag name="KSO_WM_UNIT_TYPE" val="i"/>
  <p:tag name="KSO_WM_UNIT_INDEX" val="78"/>
</p:tagLst>
</file>

<file path=ppt/tags/tag46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79"/>
  <p:tag name="KSO_WM_UNIT_LAYERLEVEL" val="1"/>
  <p:tag name="KSO_WM_TAG_VERSION" val="1.0"/>
  <p:tag name="KSO_WM_UNIT_TYPE" val="i"/>
  <p:tag name="KSO_WM_UNIT_INDEX" val="79"/>
</p:tagLst>
</file>

<file path=ppt/tags/tag468.xml><?xml version="1.0" encoding="utf-8"?>
<p:tagLst xmlns:p="http://schemas.openxmlformats.org/presentationml/2006/main">
  <p:tag name="KSO_WM_TEMPLATE_SUBCATEGORY" val="29"/>
  <p:tag name="KSO_WM_TEMPLATE_MASTER_TYPE" val="0"/>
  <p:tag name="KSO_WM_TEMPLATE_COLOR_TYPE" val="0"/>
  <p:tag name="KSO_WM_TAG_VERSION" val="1.0"/>
  <p:tag name="KSO_WM_BEAUTIFY_FLAG" val="#wm#"/>
  <p:tag name="KSO_WM_TEMPLATE_CATEGORY" val="custom"/>
  <p:tag name="KSO_WM_TEMPLATE_INDEX" val="20230985"/>
  <p:tag name="KSO_WM_SPECIAL_SOURCE" val="bdnull"/>
  <p:tag name="KSO_WM_TEMPLATE_THUMBS_INDEX" val="1、9"/>
</p:tagLst>
</file>

<file path=ppt/tags/tag469.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0985_1*a*1"/>
  <p:tag name="KSO_WM_TEMPLATE_CATEGORY" val="custom"/>
  <p:tag name="KSO_WM_TEMPLATE_INDEX" val="20230985"/>
  <p:tag name="KSO_WM_UNIT_LAYERLEVEL" val="1"/>
  <p:tag name="KSO_WM_TAG_VERSION" val="1.0"/>
  <p:tag name="KSO_WM_BEAUTIFY_FLAG" val="#wm#"/>
  <p:tag name="KSO_WM_UNIT_PRESET_TEXT" val="单击添加文档标题"/>
  <p:tag name="KSO_WM_UNIT_TEXT_TYPE" val="1"/>
</p:tagLst>
</file>

<file path=ppt/tags/tag4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47"/>
  <p:tag name="KSO_WM_UNIT_LAYERLEVEL" val="1"/>
  <p:tag name="KSO_WM_TAG_VERSION" val="1.0"/>
  <p:tag name="KSO_WM_UNIT_TYPE" val="i"/>
  <p:tag name="KSO_WM_UNIT_INDEX" val="47"/>
</p:tagLst>
</file>

<file path=ppt/tags/tag470.xml><?xml version="1.0" encoding="utf-8"?>
<p:tagLst xmlns:p="http://schemas.openxmlformats.org/presentationml/2006/main">
  <p:tag name="KSO_WM_UNIT_ISCONTENTSTITLE" val="0"/>
  <p:tag name="KSO_WM_UNIT_ISNUMDGMTITLE" val="0"/>
  <p:tag name="KSO_WM_UNIT_NOCLEAR" val="0"/>
  <p:tag name="KSO_WM_UNIT_VALUE" val="80"/>
  <p:tag name="KSO_WM_UNIT_HIGHLIGHT" val="0"/>
  <p:tag name="KSO_WM_UNIT_COMPATIBLE" val="0"/>
  <p:tag name="KSO_WM_UNIT_DIAGRAM_ISNUMVISUAL" val="0"/>
  <p:tag name="KSO_WM_UNIT_DIAGRAM_ISREFERUNIT" val="0"/>
  <p:tag name="KSO_WM_UNIT_TYPE" val="b"/>
  <p:tag name="KSO_WM_UNIT_INDEX" val="1"/>
  <p:tag name="KSO_WM_UNIT_ID" val="custom20230985_1*b*1"/>
  <p:tag name="KSO_WM_TEMPLATE_CATEGORY" val="custom"/>
  <p:tag name="KSO_WM_TEMPLATE_INDEX" val="20230985"/>
  <p:tag name="KSO_WM_UNIT_LAYERLEVEL" val="1"/>
  <p:tag name="KSO_WM_TAG_VERSION" val="1.0"/>
  <p:tag name="KSO_WM_BEAUTIFY_FLAG" val="#wm#"/>
  <p:tag name="KSO_WM_UNIT_PRESET_TEXT" val="WPS,a click to unlimited possibilities"/>
  <p:tag name="KSO_WM_UNIT_TEXT_TYPE" val="1"/>
</p:tagLst>
</file>

<file path=ppt/tags/tag471.xml><?xml version="1.0" encoding="utf-8"?>
<p:tagLst xmlns:p="http://schemas.openxmlformats.org/presentationml/2006/main">
  <p:tag name="KSO_WM_UNIT_NOCLEAR" val="0"/>
  <p:tag name="KSO_WM_UNIT_VALUE" val="23"/>
  <p:tag name="KSO_WM_UNIT_HIGHLIGHT" val="0"/>
  <p:tag name="KSO_WM_UNIT_COMPATIBLE" val="0"/>
  <p:tag name="KSO_WM_UNIT_DIAGRAM_ISNUMVISUAL" val="0"/>
  <p:tag name="KSO_WM_UNIT_DIAGRAM_ISREFERUNIT" val="0"/>
  <p:tag name="KSO_WM_UNIT_TYPE" val="f"/>
  <p:tag name="KSO_WM_UNIT_INDEX" val="1"/>
  <p:tag name="KSO_WM_UNIT_ID" val="custom20230985_1*f*1"/>
  <p:tag name="KSO_WM_TEMPLATE_CATEGORY" val="custom"/>
  <p:tag name="KSO_WM_TEMPLATE_INDEX" val="20230985"/>
  <p:tag name="KSO_WM_UNIT_LAYERLEVEL" val="1"/>
  <p:tag name="KSO_WM_TAG_VERSION" val="1.0"/>
  <p:tag name="KSO_WM_BEAUTIFY_FLAG" val="#wm#"/>
  <p:tag name="KSO_WM_UNIT_SUBTYPE" val="g"/>
</p:tagLst>
</file>

<file path=ppt/tags/tag472.xml><?xml version="1.0" encoding="utf-8"?>
<p:tagLst xmlns:p="http://schemas.openxmlformats.org/presentationml/2006/main">
  <p:tag name="KSO_WM_UNIT_SUBTYPE" val="b"/>
  <p:tag name="KSO_WM_UNIT_NOCLEAR" val="0"/>
  <p:tag name="KSO_WM_UNIT_VALUE" val="10"/>
  <p:tag name="KSO_WM_UNIT_HIGHLIGHT" val="0"/>
  <p:tag name="KSO_WM_UNIT_COMPATIBLE" val="0"/>
  <p:tag name="KSO_WM_UNIT_DIAGRAM_ISNUMVISUAL" val="0"/>
  <p:tag name="KSO_WM_UNIT_DIAGRAM_ISREFERUNIT" val="0"/>
  <p:tag name="KSO_WM_UNIT_TYPE" val="f"/>
  <p:tag name="KSO_WM_UNIT_INDEX" val="2"/>
  <p:tag name="KSO_WM_UNIT_ID" val="custom20230985_1*f*2"/>
  <p:tag name="KSO_WM_TEMPLATE_CATEGORY" val="custom"/>
  <p:tag name="KSO_WM_TEMPLATE_INDEX" val="20230985"/>
  <p:tag name="KSO_WM_UNIT_LAYERLEVEL" val="1"/>
  <p:tag name="KSO_WM_TAG_VERSION" val="1.0"/>
  <p:tag name="KSO_WM_BEAUTIFY_FLAG" val="#wm#"/>
</p:tagLst>
</file>

<file path=ppt/tags/tag473.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0985_1*a*1"/>
  <p:tag name="KSO_WM_TEMPLATE_CATEGORY" val="custom"/>
  <p:tag name="KSO_WM_TEMPLATE_INDEX" val="20230985"/>
  <p:tag name="KSO_WM_UNIT_LAYERLEVEL" val="1"/>
  <p:tag name="KSO_WM_TAG_VERSION" val="1.0"/>
  <p:tag name="KSO_WM_BEAUTIFY_FLAG" val=""/>
  <p:tag name="KSO_WM_UNIT_PRESET_TEXT" val="单击添加文档标题"/>
  <p:tag name="KSO_WM_UNIT_TEXT_TYPE" val="1"/>
</p:tagLst>
</file>

<file path=ppt/tags/tag474.xml><?xml version="1.0" encoding="utf-8"?>
<p:tagLst xmlns:p="http://schemas.openxmlformats.org/presentationml/2006/main">
  <p:tag name="KSO_WM_SLIDE_ID" val="custom20230985_1"/>
  <p:tag name="KSO_WM_TEMPLATE_SUBCATEGORY" val="29"/>
  <p:tag name="KSO_WM_TEMPLATE_MASTER_TYPE" val="0"/>
  <p:tag name="KSO_WM_TEMPLATE_COLOR_TYPE" val="0"/>
  <p:tag name="KSO_WM_SLIDE_ITEM_CNT" val="0"/>
  <p:tag name="KSO_WM_SLIDE_INDEX" val="1"/>
  <p:tag name="KSO_WM_TAG_VERSION" val="1.0"/>
  <p:tag name="KSO_WM_BEAUTIFY_FLAG" val="#wm#"/>
  <p:tag name="KSO_WM_TEMPLATE_CATEGORY" val="custom"/>
  <p:tag name="KSO_WM_TEMPLATE_INDEX" val="20230985"/>
  <p:tag name="KSO_WM_SLIDE_LAYOUT" val="a_b_f"/>
  <p:tag name="KSO_WM_SLIDE_LAYOUT_CNT" val="1_1_2"/>
  <p:tag name="KSO_WM_SLIDE_TYPE" val="title"/>
  <p:tag name="KSO_WM_SLIDE_SUBTYPE" val="pureTxt"/>
  <p:tag name="KSO_WM_SPECIAL_SOURCE" val="bdnull"/>
  <p:tag name="KSO_WM_TEMPLATE_THUMBS_INDEX" val="1、9"/>
</p:tagLst>
</file>

<file path=ppt/tags/tag4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85_4*a*1"/>
  <p:tag name="KSO_WM_TEMPLATE_CATEGORY" val="custom"/>
  <p:tag name="KSO_WM_TEMPLATE_INDEX" val="20230985"/>
  <p:tag name="KSO_WM_UNIT_LAYERLEVEL" val="1"/>
  <p:tag name="KSO_WM_TAG_VERSION" val="1.0"/>
  <p:tag name="KSO_WM_BEAUTIFY_FLAG" val="#wm#"/>
  <p:tag name="KSO_WM_UNIT_ISCONTENTSTITLE" val="1"/>
  <p:tag name="KSO_WM_UNIT_ISNUMDGMTITLE" val="0"/>
  <p:tag name="KSO_WM_UNIT_NOCLEAR" val="0"/>
  <p:tag name="KSO_WM_UNIT_VALUE" val="3"/>
  <p:tag name="KSO_WM_UNIT_TYPE" val="a"/>
  <p:tag name="KSO_WM_UNIT_INDEX" val="1"/>
  <p:tag name="KSO_WM_DIAGRAM_GROUP_CODE" val="l1-1"/>
</p:tagLst>
</file>

<file path=ppt/tags/tag4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custom20230985_4*l_h_i*1_1_1"/>
  <p:tag name="KSO_WM_TEMPLATE_CATEGORY" val="custom"/>
  <p:tag name="KSO_WM_TEMPLATE_INDEX" val="20230985"/>
  <p:tag name="KSO_WM_UNIT_LAYERLEVEL" val="1_1_1"/>
  <p:tag name="KSO_WM_TAG_VERSION" val="1.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6.79998779296875,&quot;width&quot;:827.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47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custom20230985_4*l_h_a*1_1_1"/>
  <p:tag name="KSO_WM_TEMPLATE_CATEGORY" val="custom"/>
  <p:tag name="KSO_WM_TEMPLATE_INDEX" val="20230985"/>
  <p:tag name="KSO_WM_UNIT_LAYERLEVEL" val="1_1_1"/>
  <p:tag name="KSO_WM_TAG_VERSION" val="1.0"/>
  <p:tag name="KSO_WM_BEAUTIFY_FLAG" val="#wm#"/>
  <p:tag name="KSO_WM_DIAGRAM_GROUP_CODE" val="l1-1"/>
  <p:tag name="KSO_WM_DIAGRAM_VERSION" val="3"/>
  <p:tag name="KSO_WM_DIAGRAM_COLOR_TRICK" val="1"/>
  <p:tag name="KSO_WM_DIAGRAM_COLOR_TEXT_CAN_REMOVE" val="n"/>
  <p:tag name="KSO_WM_UNIT_PRESET_TEXT" val="添加目录项标题"/>
  <p:tag name="KSO_WM_DIAGRAM_MAX_ITEMCNT" val="6"/>
  <p:tag name="KSO_WM_DIAGRAM_MIN_ITEMCNT" val="2"/>
  <p:tag name="KSO_WM_DIAGRAM_VIRTUALLY_FRAME" val="{&quot;height&quot;:326.79998779296875,&quot;width&quot;:827.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Lst>
</file>

<file path=ppt/tags/tag4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custom20230985_4*l_h_i*1_2_1"/>
  <p:tag name="KSO_WM_TEMPLATE_CATEGORY" val="custom"/>
  <p:tag name="KSO_WM_TEMPLATE_INDEX" val="20230985"/>
  <p:tag name="KSO_WM_UNIT_LAYERLEVEL" val="1_1_1"/>
  <p:tag name="KSO_WM_TAG_VERSION" val="1.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6.79998779296875,&quot;width&quot;:827.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47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custom20230985_4*l_h_a*1_2_1"/>
  <p:tag name="KSO_WM_TEMPLATE_CATEGORY" val="custom"/>
  <p:tag name="KSO_WM_TEMPLATE_INDEX" val="20230985"/>
  <p:tag name="KSO_WM_UNIT_LAYERLEVEL" val="1_1_1"/>
  <p:tag name="KSO_WM_TAG_VERSION" val="1.0"/>
  <p:tag name="KSO_WM_BEAUTIFY_FLAG" val="#wm#"/>
  <p:tag name="KSO_WM_DIAGRAM_GROUP_CODE" val="l1-1"/>
  <p:tag name="KSO_WM_DIAGRAM_VERSION" val="3"/>
  <p:tag name="KSO_WM_DIAGRAM_COLOR_TRICK" val="1"/>
  <p:tag name="KSO_WM_DIAGRAM_COLOR_TEXT_CAN_REMOVE" val="n"/>
  <p:tag name="KSO_WM_UNIT_PRESET_TEXT" val="添加目录项标题"/>
  <p:tag name="KSO_WM_DIAGRAM_MAX_ITEMCNT" val="6"/>
  <p:tag name="KSO_WM_DIAGRAM_MIN_ITEMCNT" val="2"/>
  <p:tag name="KSO_WM_DIAGRAM_VIRTUALLY_FRAME" val="{&quot;height&quot;:326.79998779296875,&quot;width&quot;:827.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Lst>
</file>

<file path=ppt/tags/tag4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48"/>
  <p:tag name="KSO_WM_UNIT_LAYERLEVEL" val="1"/>
  <p:tag name="KSO_WM_TAG_VERSION" val="1.0"/>
  <p:tag name="KSO_WM_UNIT_TYPE" val="i"/>
  <p:tag name="KSO_WM_UNIT_INDEX" val="48"/>
</p:tagLst>
</file>

<file path=ppt/tags/tag4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custom20230985_4*l_h_i*1_3_1"/>
  <p:tag name="KSO_WM_TEMPLATE_CATEGORY" val="custom"/>
  <p:tag name="KSO_WM_TEMPLATE_INDEX" val="20230985"/>
  <p:tag name="KSO_WM_UNIT_LAYERLEVEL" val="1_1_1"/>
  <p:tag name="KSO_WM_TAG_VERSION" val="1.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6.79998779296875,&quot;width&quot;:827.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48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custom20230985_4*l_h_a*1_3_1"/>
  <p:tag name="KSO_WM_TEMPLATE_CATEGORY" val="custom"/>
  <p:tag name="KSO_WM_TEMPLATE_INDEX" val="20230985"/>
  <p:tag name="KSO_WM_UNIT_LAYERLEVEL" val="1_1_1"/>
  <p:tag name="KSO_WM_TAG_VERSION" val="1.0"/>
  <p:tag name="KSO_WM_BEAUTIFY_FLAG" val="#wm#"/>
  <p:tag name="KSO_WM_DIAGRAM_GROUP_CODE" val="l1-1"/>
  <p:tag name="KSO_WM_DIAGRAM_VERSION" val="3"/>
  <p:tag name="KSO_WM_DIAGRAM_COLOR_TRICK" val="1"/>
  <p:tag name="KSO_WM_DIAGRAM_COLOR_TEXT_CAN_REMOVE" val="n"/>
  <p:tag name="KSO_WM_UNIT_PRESET_TEXT" val="添加目录项标题"/>
  <p:tag name="KSO_WM_DIAGRAM_MAX_ITEMCNT" val="6"/>
  <p:tag name="KSO_WM_DIAGRAM_MIN_ITEMCNT" val="2"/>
  <p:tag name="KSO_WM_DIAGRAM_VIRTUALLY_FRAME" val="{&quot;height&quot;:326.79998779296875,&quot;width&quot;:827.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Lst>
</file>

<file path=ppt/tags/tag4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4_1"/>
  <p:tag name="KSO_WM_UNIT_ID" val="custom20230985_4*l_h_i*1_4_1"/>
  <p:tag name="KSO_WM_TEMPLATE_CATEGORY" val="custom"/>
  <p:tag name="KSO_WM_TEMPLATE_INDEX" val="20230985"/>
  <p:tag name="KSO_WM_UNIT_LAYERLEVEL" val="1_1_1"/>
  <p:tag name="KSO_WM_TAG_VERSION" val="1.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6.79998779296875,&quot;width&quot;:827.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48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custom20230985_4*l_h_a*1_4_1"/>
  <p:tag name="KSO_WM_TEMPLATE_CATEGORY" val="custom"/>
  <p:tag name="KSO_WM_TEMPLATE_INDEX" val="20230985"/>
  <p:tag name="KSO_WM_UNIT_LAYERLEVEL" val="1_1_1"/>
  <p:tag name="KSO_WM_TAG_VERSION" val="1.0"/>
  <p:tag name="KSO_WM_BEAUTIFY_FLAG" val="#wm#"/>
  <p:tag name="KSO_WM_DIAGRAM_GROUP_CODE" val="l1-1"/>
  <p:tag name="KSO_WM_DIAGRAM_VERSION" val="3"/>
  <p:tag name="KSO_WM_DIAGRAM_COLOR_TRICK" val="1"/>
  <p:tag name="KSO_WM_DIAGRAM_COLOR_TEXT_CAN_REMOVE" val="n"/>
  <p:tag name="KSO_WM_UNIT_PRESET_TEXT" val="添加目录项标题"/>
  <p:tag name="KSO_WM_DIAGRAM_MAX_ITEMCNT" val="6"/>
  <p:tag name="KSO_WM_DIAGRAM_MIN_ITEMCNT" val="2"/>
  <p:tag name="KSO_WM_DIAGRAM_VIRTUALLY_FRAME" val="{&quot;height&quot;:326.79998779296875,&quot;width&quot;:827.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Lst>
</file>

<file path=ppt/tags/tag484.xml><?xml version="1.0" encoding="utf-8"?>
<p:tagLst xmlns:p="http://schemas.openxmlformats.org/presentationml/2006/main">
  <p:tag name="KSO_WM_SLIDE_ID" val="custom20230985_4"/>
  <p:tag name="KSO_WM_TEMPLATE_SUBCATEGORY" val="29"/>
  <p:tag name="KSO_WM_TEMPLATE_MASTER_TYPE" val="0"/>
  <p:tag name="KSO_WM_TEMPLATE_COLOR_TYPE" val="0"/>
  <p:tag name="KSO_WM_SLIDE_ITEM_CNT" val="4"/>
  <p:tag name="KSO_WM_SLIDE_INDEX" val="4"/>
  <p:tag name="KSO_WM_TAG_VERSION" val="1.0"/>
  <p:tag name="KSO_WM_BEAUTIFY_FLAG" val="#wm#"/>
  <p:tag name="KSO_WM_TEMPLATE_CATEGORY" val="custom"/>
  <p:tag name="KSO_WM_TEMPLATE_INDEX" val="20230985"/>
  <p:tag name="KSO_WM_SLIDE_LAYOUT" val="a_l"/>
  <p:tag name="KSO_WM_SLIDE_LAYOUT_CNT" val="1_1"/>
  <p:tag name="KSO_WM_SLIDE_TYPE" val="contents"/>
  <p:tag name="KSO_WM_SLIDE_SUBTYPE" val="diag"/>
  <p:tag name="KSO_WM_DIAGRAM_GROUP_CODE" val="l1-1"/>
  <p:tag name="KSO_WM_SLIDE_DIAGTYPE" val="l"/>
  <p:tag name="KSO_WM_SPECIAL_SOURCE" val="bdnull"/>
</p:tagLst>
</file>

<file path=ppt/tags/tag4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85_7*a*1"/>
  <p:tag name="KSO_WM_TEMPLATE_CATEGORY" val="custom"/>
  <p:tag name="KSO_WM_TEMPLATE_INDEX" val="20230985"/>
  <p:tag name="KSO_WM_UNIT_LAYERLEVEL" val="1"/>
  <p:tag name="KSO_WM_TAG_VERSION" val="1.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 name="KSO_WM_UNIT_TEXT_TYPE" val="1"/>
</p:tagLst>
</file>

<file path=ppt/tags/tag486.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0985_7*e*1"/>
  <p:tag name="KSO_WM_TEMPLATE_CATEGORY" val="custom"/>
  <p:tag name="KSO_WM_TEMPLATE_INDEX" val="20230985"/>
  <p:tag name="KSO_WM_UNIT_LAYERLEVEL" val="1"/>
  <p:tag name="KSO_WM_TAG_VERSION" val="1.0"/>
  <p:tag name="KSO_WM_BEAUTIFY_FLAG" val="#wm#"/>
  <p:tag name="KSO_WM_UNIT_NOCLEAR" val="0"/>
  <p:tag name="KSO_WM_UNIT_VALUE" val="13"/>
  <p:tag name="KSO_WM_UNIT_TYPE" val="e"/>
  <p:tag name="KSO_WM_UNIT_INDEX" val="1"/>
</p:tagLst>
</file>

<file path=ppt/tags/tag487.xml><?xml version="1.0" encoding="utf-8"?>
<p:tagLst xmlns:p="http://schemas.openxmlformats.org/presentationml/2006/main">
  <p:tag name="KSO_WM_SLIDE_ID" val="custom20230985_7"/>
  <p:tag name="KSO_WM_TEMPLATE_SUBCATEGORY" val="29"/>
  <p:tag name="KSO_WM_TEMPLATE_MASTER_TYPE" val="0"/>
  <p:tag name="KSO_WM_TEMPLATE_COLOR_TYPE" val="0"/>
  <p:tag name="KSO_WM_SLIDE_ITEM_CNT" val="0"/>
  <p:tag name="KSO_WM_SLIDE_INDEX" val="7"/>
  <p:tag name="KSO_WM_TAG_VERSION" val="1.0"/>
  <p:tag name="KSO_WM_BEAUTIFY_FLAG" val="#wm#"/>
  <p:tag name="KSO_WM_TEMPLATE_CATEGORY" val="custom"/>
  <p:tag name="KSO_WM_TEMPLATE_INDEX" val="20230985"/>
  <p:tag name="KSO_WM_SLIDE_TYPE" val="sectionTitle"/>
  <p:tag name="KSO_WM_SLIDE_SUBTYPE" val="pureTxt"/>
  <p:tag name="KSO_WM_SLIDE_LAYOUT" val="a_e"/>
  <p:tag name="KSO_WM_SLIDE_LAYOUT_CNT" val="1_1"/>
  <p:tag name="KSO_WM_SPECIAL_SOURCE" val="bdnull"/>
</p:tagLst>
</file>

<file path=ppt/tags/tag4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85_8*a*1"/>
  <p:tag name="KSO_WM_TEMPLATE_CATEGORY" val="custom"/>
  <p:tag name="KSO_WM_TEMPLATE_INDEX" val="20230985"/>
  <p:tag name="KSO_WM_UNIT_LAYERLEVEL" val="1"/>
  <p:tag name="KSO_WM_TAG_VERSION" val="1.0"/>
  <p:tag name="KSO_WM_BEAUTIFY_FLAG" val="#wm#"/>
  <p:tag name="KSO_WM_UNIT_ISCONTENTSTITLE" val="0"/>
  <p:tag name="KSO_WM_UNIT_ISNUMDGMTITLE" val="0"/>
  <p:tag name="KSO_WM_UNIT_NOCLEAR" val="0"/>
  <p:tag name="KSO_WM_UNIT_VALUE" val="20"/>
  <p:tag name="KSO_WM_UNIT_TYPE" val="a"/>
  <p:tag name="KSO_WM_UNIT_INDEX" val="1"/>
  <p:tag name="KSO_WM_UNIT_PRESET_TEXT" val="单击此处添加标题"/>
  <p:tag name="KSO_WM_UNIT_TEXT_TYPE" val="1"/>
</p:tagLst>
</file>

<file path=ppt/tags/tag4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85_8*f*1"/>
  <p:tag name="KSO_WM_TEMPLATE_CATEGORY" val="custom"/>
  <p:tag name="KSO_WM_TEMPLATE_INDEX" val="20230985"/>
  <p:tag name="KSO_WM_UNIT_LAYERLEVEL" val="1"/>
  <p:tag name="KSO_WM_TAG_VERSION" val="1.0"/>
  <p:tag name="KSO_WM_BEAUTIFY_FLAG" val="#wm#"/>
  <p:tag name="KSO_WM_UNIT_SUBTYPE" val="a"/>
  <p:tag name="KSO_WM_UNIT_NOCLEAR" val="0"/>
  <p:tag name="KSO_WM_UNIT_VALUE" val="330"/>
  <p:tag name="KSO_WM_UNIT_TYPE" val="f"/>
  <p:tag name="KSO_WM_UNIT_INDEX" val="1"/>
  <p:tag name="KSO_WM_UNIT_PRESET_TEXT" val="单击此处输入你的正文"/>
  <p:tag name="KSO_WM_UNIT_TEXT_TYPE" val="1"/>
</p:tagLst>
</file>

<file path=ppt/tags/tag4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49"/>
  <p:tag name="KSO_WM_UNIT_LAYERLEVEL" val="1"/>
  <p:tag name="KSO_WM_TAG_VERSION" val="1.0"/>
  <p:tag name="KSO_WM_UNIT_TYPE" val="i"/>
  <p:tag name="KSO_WM_UNIT_INDEX" val="49"/>
</p:tagLst>
</file>

<file path=ppt/tags/tag490.xml><?xml version="1.0" encoding="utf-8"?>
<p:tagLst xmlns:p="http://schemas.openxmlformats.org/presentationml/2006/main">
  <p:tag name="KSO_WM_SLIDE_ID" val="custom20230985_8"/>
  <p:tag name="KSO_WM_TEMPLATE_SUBCATEGORY" val="29"/>
  <p:tag name="KSO_WM_TEMPLATE_MASTER_TYPE" val="0"/>
  <p:tag name="KSO_WM_TEMPLATE_COLOR_TYPE" val="0"/>
  <p:tag name="KSO_WM_SLIDE_ITEM_CNT" val="0"/>
  <p:tag name="KSO_WM_SLIDE_INDEX" val="8"/>
  <p:tag name="KSO_WM_TAG_VERSION" val="1.0"/>
  <p:tag name="KSO_WM_BEAUTIFY_FLAG" val="#wm#"/>
  <p:tag name="KSO_WM_TEMPLATE_CATEGORY" val="custom"/>
  <p:tag name="KSO_WM_TEMPLATE_INDEX" val="20230985"/>
  <p:tag name="KSO_WM_SLIDE_TYPE" val="text"/>
  <p:tag name="KSO_WM_SLIDE_SUBTYPE" val="pureTxt"/>
  <p:tag name="KSO_WM_SLIDE_SIZE" val="828*453"/>
  <p:tag name="KSO_WM_SLIDE_POSITION" val="66*32"/>
  <p:tag name="KSO_WM_SLIDE_LAYOUT" val="a_f"/>
  <p:tag name="KSO_WM_SLIDE_LAYOUT_CNT" val="1_1"/>
  <p:tag name="KSO_WM_SPECIAL_SOURCE" val="bdnull"/>
</p:tagLst>
</file>

<file path=ppt/tags/tag4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85_7*a*1"/>
  <p:tag name="KSO_WM_TEMPLATE_CATEGORY" val="custom"/>
  <p:tag name="KSO_WM_TEMPLATE_INDEX" val="20230985"/>
  <p:tag name="KSO_WM_UNIT_LAYERLEVEL" val="1"/>
  <p:tag name="KSO_WM_TAG_VERSION" val="1.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 name="KSO_WM_UNIT_TEXT_TYPE" val="1"/>
</p:tagLst>
</file>

<file path=ppt/tags/tag492.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0985_7*e*1"/>
  <p:tag name="KSO_WM_TEMPLATE_CATEGORY" val="custom"/>
  <p:tag name="KSO_WM_TEMPLATE_INDEX" val="20230985"/>
  <p:tag name="KSO_WM_UNIT_LAYERLEVEL" val="1"/>
  <p:tag name="KSO_WM_TAG_VERSION" val="1.0"/>
  <p:tag name="KSO_WM_BEAUTIFY_FLAG" val="#wm#"/>
  <p:tag name="KSO_WM_UNIT_NOCLEAR" val="0"/>
  <p:tag name="KSO_WM_UNIT_VALUE" val="13"/>
  <p:tag name="KSO_WM_UNIT_TYPE" val="e"/>
  <p:tag name="KSO_WM_UNIT_INDEX" val="1"/>
</p:tagLst>
</file>

<file path=ppt/tags/tag493.xml><?xml version="1.0" encoding="utf-8"?>
<p:tagLst xmlns:p="http://schemas.openxmlformats.org/presentationml/2006/main">
  <p:tag name="KSO_WM_SLIDE_ID" val="custom20230985_7"/>
  <p:tag name="KSO_WM_TEMPLATE_SUBCATEGORY" val="29"/>
  <p:tag name="KSO_WM_TEMPLATE_MASTER_TYPE" val="0"/>
  <p:tag name="KSO_WM_TEMPLATE_COLOR_TYPE" val="0"/>
  <p:tag name="KSO_WM_SLIDE_ITEM_CNT" val="0"/>
  <p:tag name="KSO_WM_SLIDE_INDEX" val="7"/>
  <p:tag name="KSO_WM_TAG_VERSION" val="1.0"/>
  <p:tag name="KSO_WM_BEAUTIFY_FLAG" val="#wm#"/>
  <p:tag name="KSO_WM_TEMPLATE_CATEGORY" val="custom"/>
  <p:tag name="KSO_WM_TEMPLATE_INDEX" val="20230985"/>
  <p:tag name="KSO_WM_SLIDE_TYPE" val="sectionTitle"/>
  <p:tag name="KSO_WM_SLIDE_SUBTYPE" val="pureTxt"/>
  <p:tag name="KSO_WM_SLIDE_LAYOUT" val="a_e"/>
  <p:tag name="KSO_WM_SLIDE_LAYOUT_CNT" val="1_1"/>
  <p:tag name="KSO_WM_SPECIAL_SOURCE" val="bdnull"/>
</p:tagLst>
</file>

<file path=ppt/tags/tag494.xml><?xml version="1.0" encoding="utf-8"?>
<p:tagLst xmlns:p="http://schemas.openxmlformats.org/presentationml/2006/main">
  <p:tag name="KSO_WM_SLIDE_ID" val="custom20230985_8"/>
  <p:tag name="KSO_WM_TEMPLATE_SUBCATEGORY" val="29"/>
  <p:tag name="KSO_WM_TEMPLATE_MASTER_TYPE" val="0"/>
  <p:tag name="KSO_WM_TEMPLATE_COLOR_TYPE" val="0"/>
  <p:tag name="KSO_WM_SLIDE_ITEM_CNT" val="0"/>
  <p:tag name="KSO_WM_SLIDE_INDEX" val="8"/>
  <p:tag name="KSO_WM_TAG_VERSION" val="1.0"/>
  <p:tag name="KSO_WM_BEAUTIFY_FLAG" val="#wm#"/>
  <p:tag name="KSO_WM_TEMPLATE_CATEGORY" val="custom"/>
  <p:tag name="KSO_WM_TEMPLATE_INDEX" val="20230985"/>
  <p:tag name="KSO_WM_SLIDE_TYPE" val="text"/>
  <p:tag name="KSO_WM_SLIDE_SUBTYPE" val="pureTxt"/>
  <p:tag name="KSO_WM_SLIDE_SIZE" val="828*453"/>
  <p:tag name="KSO_WM_SLIDE_POSITION" val="66*32"/>
  <p:tag name="KSO_WM_SLIDE_LAYOUT" val="a_f"/>
  <p:tag name="KSO_WM_SLIDE_LAYOUT_CNT" val="1_1"/>
  <p:tag name="KSO_WM_SPECIAL_SOURCE" val="bdnull"/>
</p:tagLst>
</file>

<file path=ppt/tags/tag495.xml><?xml version="1.0" encoding="utf-8"?>
<p:tagLst xmlns:p="http://schemas.openxmlformats.org/presentationml/2006/main">
  <p:tag name="KSO_WM_BEAUTIFY_FLAG" val=""/>
</p:tagLst>
</file>

<file path=ppt/tags/tag496.xml><?xml version="1.0" encoding="utf-8"?>
<p:tagLst xmlns:p="http://schemas.openxmlformats.org/presentationml/2006/main">
  <p:tag name="KSO_WM_SLIDE_ID" val="custom20230985_8"/>
  <p:tag name="KSO_WM_TEMPLATE_SUBCATEGORY" val="29"/>
  <p:tag name="KSO_WM_TEMPLATE_MASTER_TYPE" val="0"/>
  <p:tag name="KSO_WM_TEMPLATE_COLOR_TYPE" val="0"/>
  <p:tag name="KSO_WM_SLIDE_ITEM_CNT" val="0"/>
  <p:tag name="KSO_WM_SLIDE_INDEX" val="8"/>
  <p:tag name="KSO_WM_TAG_VERSION" val="1.0"/>
  <p:tag name="KSO_WM_BEAUTIFY_FLAG" val="#wm#"/>
  <p:tag name="KSO_WM_TEMPLATE_CATEGORY" val="custom"/>
  <p:tag name="KSO_WM_TEMPLATE_INDEX" val="20230985"/>
  <p:tag name="KSO_WM_SLIDE_TYPE" val="text"/>
  <p:tag name="KSO_WM_SLIDE_SUBTYPE" val="pureTxt"/>
  <p:tag name="KSO_WM_SLIDE_SIZE" val="828*453"/>
  <p:tag name="KSO_WM_SLIDE_POSITION" val="66*32"/>
  <p:tag name="KSO_WM_SLIDE_LAYOUT" val="a_f"/>
  <p:tag name="KSO_WM_SLIDE_LAYOUT_CNT" val="1_1"/>
  <p:tag name="KSO_WM_SPECIAL_SOURCE" val="bdnull"/>
</p:tagLst>
</file>

<file path=ppt/tags/tag497.xml><?xml version="1.0" encoding="utf-8"?>
<p:tagLst xmlns:p="http://schemas.openxmlformats.org/presentationml/2006/main">
  <p:tag name="KSO_WM_BEAUTIFY_FLAG" val=""/>
</p:tagLst>
</file>

<file path=ppt/tags/tag498.xml><?xml version="1.0" encoding="utf-8"?>
<p:tagLst xmlns:p="http://schemas.openxmlformats.org/presentationml/2006/main">
  <p:tag name="KSO_WM_SLIDE_ID" val="custom20230985_8"/>
  <p:tag name="KSO_WM_TEMPLATE_SUBCATEGORY" val="29"/>
  <p:tag name="KSO_WM_TEMPLATE_MASTER_TYPE" val="0"/>
  <p:tag name="KSO_WM_TEMPLATE_COLOR_TYPE" val="0"/>
  <p:tag name="KSO_WM_SLIDE_ITEM_CNT" val="0"/>
  <p:tag name="KSO_WM_SLIDE_INDEX" val="8"/>
  <p:tag name="KSO_WM_TAG_VERSION" val="1.0"/>
  <p:tag name="KSO_WM_BEAUTIFY_FLAG" val="#wm#"/>
  <p:tag name="KSO_WM_TEMPLATE_CATEGORY" val="custom"/>
  <p:tag name="KSO_WM_TEMPLATE_INDEX" val="20230985"/>
  <p:tag name="KSO_WM_SLIDE_TYPE" val="text"/>
  <p:tag name="KSO_WM_SLIDE_SUBTYPE" val="pureTxt"/>
  <p:tag name="KSO_WM_SLIDE_SIZE" val="828*453"/>
  <p:tag name="KSO_WM_SLIDE_POSITION" val="66*32"/>
  <p:tag name="KSO_WM_SLIDE_LAYOUT" val="a_f"/>
  <p:tag name="KSO_WM_SLIDE_LAYOUT_CNT" val="1_1"/>
  <p:tag name="KSO_WM_SPECIAL_SOURCE" val="bdnull"/>
</p:tagLst>
</file>

<file path=ppt/tags/tag499.xml><?xml version="1.0" encoding="utf-8"?>
<p:tagLst xmlns:p="http://schemas.openxmlformats.org/presentationml/2006/main">
  <p:tag name="KSO_WM_BEAUTIFY_FLAG" val=""/>
</p:tagLst>
</file>

<file path=ppt/tags/tag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5"/>
  <p:tag name="KSO_WM_UNIT_LAYERLEVEL" val="1"/>
  <p:tag name="KSO_WM_TAG_VERSION" val="1.0"/>
  <p:tag name="KSO_WM_UNIT_TYPE" val="i"/>
  <p:tag name="KSO_WM_UNIT_INDEX" val="5"/>
</p:tagLst>
</file>

<file path=ppt/tags/tag5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50"/>
  <p:tag name="KSO_WM_UNIT_LAYERLEVEL" val="1"/>
  <p:tag name="KSO_WM_TAG_VERSION" val="1.0"/>
  <p:tag name="KSO_WM_UNIT_TYPE" val="i"/>
  <p:tag name="KSO_WM_UNIT_INDEX" val="50"/>
</p:tagLst>
</file>

<file path=ppt/tags/tag500.xml><?xml version="1.0" encoding="utf-8"?>
<p:tagLst xmlns:p="http://schemas.openxmlformats.org/presentationml/2006/main">
  <p:tag name="KSO_WM_SLIDE_ID" val="custom20230985_8"/>
  <p:tag name="KSO_WM_TEMPLATE_SUBCATEGORY" val="29"/>
  <p:tag name="KSO_WM_TEMPLATE_MASTER_TYPE" val="0"/>
  <p:tag name="KSO_WM_TEMPLATE_COLOR_TYPE" val="0"/>
  <p:tag name="KSO_WM_SLIDE_ITEM_CNT" val="0"/>
  <p:tag name="KSO_WM_SLIDE_INDEX" val="8"/>
  <p:tag name="KSO_WM_TAG_VERSION" val="1.0"/>
  <p:tag name="KSO_WM_BEAUTIFY_FLAG" val="#wm#"/>
  <p:tag name="KSO_WM_TEMPLATE_CATEGORY" val="custom"/>
  <p:tag name="KSO_WM_TEMPLATE_INDEX" val="20230985"/>
  <p:tag name="KSO_WM_SLIDE_TYPE" val="text"/>
  <p:tag name="KSO_WM_SLIDE_SUBTYPE" val="pureTxt"/>
  <p:tag name="KSO_WM_SLIDE_SIZE" val="828*453"/>
  <p:tag name="KSO_WM_SLIDE_POSITION" val="66*32"/>
  <p:tag name="KSO_WM_SLIDE_LAYOUT" val="a_f"/>
  <p:tag name="KSO_WM_SLIDE_LAYOUT_CNT" val="1_1"/>
  <p:tag name="KSO_WM_SPECIAL_SOURCE" val="bdnull"/>
</p:tagLst>
</file>

<file path=ppt/tags/tag5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85_7*a*1"/>
  <p:tag name="KSO_WM_TEMPLATE_CATEGORY" val="custom"/>
  <p:tag name="KSO_WM_TEMPLATE_INDEX" val="20230985"/>
  <p:tag name="KSO_WM_UNIT_LAYERLEVEL" val="1"/>
  <p:tag name="KSO_WM_TAG_VERSION" val="1.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 name="KSO_WM_UNIT_TEXT_TYPE" val="1"/>
</p:tagLst>
</file>

<file path=ppt/tags/tag502.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0985_7*e*1"/>
  <p:tag name="KSO_WM_TEMPLATE_CATEGORY" val="custom"/>
  <p:tag name="KSO_WM_TEMPLATE_INDEX" val="20230985"/>
  <p:tag name="KSO_WM_UNIT_LAYERLEVEL" val="1"/>
  <p:tag name="KSO_WM_TAG_VERSION" val="1.0"/>
  <p:tag name="KSO_WM_BEAUTIFY_FLAG" val="#wm#"/>
  <p:tag name="KSO_WM_UNIT_NOCLEAR" val="0"/>
  <p:tag name="KSO_WM_UNIT_VALUE" val="13"/>
  <p:tag name="KSO_WM_UNIT_TYPE" val="e"/>
  <p:tag name="KSO_WM_UNIT_INDEX" val="1"/>
</p:tagLst>
</file>

<file path=ppt/tags/tag503.xml><?xml version="1.0" encoding="utf-8"?>
<p:tagLst xmlns:p="http://schemas.openxmlformats.org/presentationml/2006/main">
  <p:tag name="KSO_WM_SLIDE_ID" val="custom20230985_7"/>
  <p:tag name="KSO_WM_TEMPLATE_SUBCATEGORY" val="29"/>
  <p:tag name="KSO_WM_TEMPLATE_MASTER_TYPE" val="0"/>
  <p:tag name="KSO_WM_TEMPLATE_COLOR_TYPE" val="0"/>
  <p:tag name="KSO_WM_SLIDE_ITEM_CNT" val="0"/>
  <p:tag name="KSO_WM_SLIDE_INDEX" val="7"/>
  <p:tag name="KSO_WM_TAG_VERSION" val="1.0"/>
  <p:tag name="KSO_WM_BEAUTIFY_FLAG" val="#wm#"/>
  <p:tag name="KSO_WM_TEMPLATE_CATEGORY" val="custom"/>
  <p:tag name="KSO_WM_TEMPLATE_INDEX" val="20230985"/>
  <p:tag name="KSO_WM_SLIDE_TYPE" val="sectionTitle"/>
  <p:tag name="KSO_WM_SLIDE_SUBTYPE" val="pureTxt"/>
  <p:tag name="KSO_WM_SLIDE_LAYOUT" val="a_e"/>
  <p:tag name="KSO_WM_SLIDE_LAYOUT_CNT" val="1_1"/>
  <p:tag name="KSO_WM_SPECIAL_SOURCE" val="bdnull"/>
</p:tagLst>
</file>

<file path=ppt/tags/tag5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85_8*a*1"/>
  <p:tag name="KSO_WM_TEMPLATE_CATEGORY" val="custom"/>
  <p:tag name="KSO_WM_TEMPLATE_INDEX" val="20230985"/>
  <p:tag name="KSO_WM_UNIT_LAYERLEVEL" val="1"/>
  <p:tag name="KSO_WM_TAG_VERSION" val="1.0"/>
  <p:tag name="KSO_WM_BEAUTIFY_FLAG" val="#wm#"/>
  <p:tag name="KSO_WM_UNIT_ISCONTENTSTITLE" val="0"/>
  <p:tag name="KSO_WM_UNIT_ISNUMDGMTITLE" val="0"/>
  <p:tag name="KSO_WM_UNIT_NOCLEAR" val="0"/>
  <p:tag name="KSO_WM_UNIT_VALUE" val="20"/>
  <p:tag name="KSO_WM_UNIT_TYPE" val="a"/>
  <p:tag name="KSO_WM_UNIT_INDEX" val="1"/>
  <p:tag name="KSO_WM_UNIT_PRESET_TEXT" val="单击此处添加标题"/>
  <p:tag name="KSO_WM_UNIT_TEXT_TYPE" val="1"/>
</p:tagLst>
</file>

<file path=ppt/tags/tag5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85_8*f*1"/>
  <p:tag name="KSO_WM_TEMPLATE_CATEGORY" val="custom"/>
  <p:tag name="KSO_WM_TEMPLATE_INDEX" val="20230985"/>
  <p:tag name="KSO_WM_UNIT_LAYERLEVEL" val="1"/>
  <p:tag name="KSO_WM_TAG_VERSION" val="1.0"/>
  <p:tag name="KSO_WM_BEAUTIFY_FLAG" val="#wm#"/>
  <p:tag name="KSO_WM_UNIT_SUBTYPE" val="a"/>
  <p:tag name="KSO_WM_UNIT_NOCLEAR" val="0"/>
  <p:tag name="KSO_WM_UNIT_VALUE" val="330"/>
  <p:tag name="KSO_WM_UNIT_TYPE" val="f"/>
  <p:tag name="KSO_WM_UNIT_INDEX" val="1"/>
  <p:tag name="KSO_WM_UNIT_PRESET_TEXT" val="单击此处输入你的正文"/>
  <p:tag name="KSO_WM_UNIT_TEXT_TYPE" val="1"/>
</p:tagLst>
</file>

<file path=ppt/tags/tag506.xml><?xml version="1.0" encoding="utf-8"?>
<p:tagLst xmlns:p="http://schemas.openxmlformats.org/presentationml/2006/main">
  <p:tag name="KSO_WM_BEAUTIFY_FLAG" val=""/>
</p:tagLst>
</file>

<file path=ppt/tags/tag507.xml><?xml version="1.0" encoding="utf-8"?>
<p:tagLst xmlns:p="http://schemas.openxmlformats.org/presentationml/2006/main">
  <p:tag name="KSO_WM_BEAUTIFY_FLAG" val=""/>
</p:tagLst>
</file>

<file path=ppt/tags/tag508.xml><?xml version="1.0" encoding="utf-8"?>
<p:tagLst xmlns:p="http://schemas.openxmlformats.org/presentationml/2006/main">
  <p:tag name="KSO_WM_SLIDE_ID" val="custom20230985_8"/>
  <p:tag name="KSO_WM_TEMPLATE_SUBCATEGORY" val="29"/>
  <p:tag name="KSO_WM_TEMPLATE_MASTER_TYPE" val="0"/>
  <p:tag name="KSO_WM_TEMPLATE_COLOR_TYPE" val="0"/>
  <p:tag name="KSO_WM_SLIDE_ITEM_CNT" val="0"/>
  <p:tag name="KSO_WM_SLIDE_INDEX" val="8"/>
  <p:tag name="KSO_WM_TAG_VERSION" val="1.0"/>
  <p:tag name="KSO_WM_BEAUTIFY_FLAG" val="#wm#"/>
  <p:tag name="KSO_WM_TEMPLATE_CATEGORY" val="custom"/>
  <p:tag name="KSO_WM_TEMPLATE_INDEX" val="20230985"/>
  <p:tag name="KSO_WM_SLIDE_TYPE" val="text"/>
  <p:tag name="KSO_WM_SLIDE_SUBTYPE" val="pureTxt"/>
  <p:tag name="KSO_WM_SLIDE_SIZE" val="828*453"/>
  <p:tag name="KSO_WM_SLIDE_POSITION" val="66*32"/>
  <p:tag name="KSO_WM_SLIDE_LAYOUT" val="a_f"/>
  <p:tag name="KSO_WM_SLIDE_LAYOUT_CNT" val="1_1"/>
  <p:tag name="KSO_WM_SPECIAL_SOURCE" val="bdnull"/>
</p:tagLst>
</file>

<file path=ppt/tags/tag5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85_8*a*1"/>
  <p:tag name="KSO_WM_TEMPLATE_CATEGORY" val="custom"/>
  <p:tag name="KSO_WM_TEMPLATE_INDEX" val="20230985"/>
  <p:tag name="KSO_WM_UNIT_LAYERLEVEL" val="1"/>
  <p:tag name="KSO_WM_TAG_VERSION" val="1.0"/>
  <p:tag name="KSO_WM_BEAUTIFY_FLAG" val="#wm#"/>
  <p:tag name="KSO_WM_UNIT_ISCONTENTSTITLE" val="0"/>
  <p:tag name="KSO_WM_UNIT_ISNUMDGMTITLE" val="0"/>
  <p:tag name="KSO_WM_UNIT_NOCLEAR" val="0"/>
  <p:tag name="KSO_WM_UNIT_VALUE" val="20"/>
  <p:tag name="KSO_WM_UNIT_TYPE" val="a"/>
  <p:tag name="KSO_WM_UNIT_INDEX" val="1"/>
  <p:tag name="KSO_WM_UNIT_PRESET_TEXT" val="单击此处添加标题"/>
  <p:tag name="KSO_WM_UNIT_TEXT_TYPE" val="1"/>
</p:tagLst>
</file>

<file path=ppt/tags/tag5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51"/>
  <p:tag name="KSO_WM_UNIT_LAYERLEVEL" val="1"/>
  <p:tag name="KSO_WM_TAG_VERSION" val="1.0"/>
  <p:tag name="KSO_WM_UNIT_TYPE" val="i"/>
  <p:tag name="KSO_WM_UNIT_INDEX" val="51"/>
</p:tagLst>
</file>

<file path=ppt/tags/tag5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85_8*f*1"/>
  <p:tag name="KSO_WM_TEMPLATE_CATEGORY" val="custom"/>
  <p:tag name="KSO_WM_TEMPLATE_INDEX" val="20230985"/>
  <p:tag name="KSO_WM_UNIT_LAYERLEVEL" val="1"/>
  <p:tag name="KSO_WM_TAG_VERSION" val="1.0"/>
  <p:tag name="KSO_WM_BEAUTIFY_FLAG" val="#wm#"/>
  <p:tag name="KSO_WM_UNIT_SUBTYPE" val="a"/>
  <p:tag name="KSO_WM_UNIT_NOCLEAR" val="0"/>
  <p:tag name="KSO_WM_UNIT_VALUE" val="330"/>
  <p:tag name="KSO_WM_UNIT_TYPE" val="f"/>
  <p:tag name="KSO_WM_UNIT_INDEX" val="1"/>
  <p:tag name="KSO_WM_UNIT_PRESET_TEXT" val="单击此处输入你的正文"/>
  <p:tag name="KSO_WM_UNIT_TEXT_TYPE" val="1"/>
</p:tagLst>
</file>

<file path=ppt/tags/tag511.xml><?xml version="1.0" encoding="utf-8"?>
<p:tagLst xmlns:p="http://schemas.openxmlformats.org/presentationml/2006/main">
  <p:tag name="KSO_WM_BEAUTIFY_FLAG" val=""/>
</p:tagLst>
</file>

<file path=ppt/tags/tag512.xml><?xml version="1.0" encoding="utf-8"?>
<p:tagLst xmlns:p="http://schemas.openxmlformats.org/presentationml/2006/main">
  <p:tag name="KSO_WM_BEAUTIFY_FLAG" val=""/>
</p:tagLst>
</file>

<file path=ppt/tags/tag513.xml><?xml version="1.0" encoding="utf-8"?>
<p:tagLst xmlns:p="http://schemas.openxmlformats.org/presentationml/2006/main">
  <p:tag name="KSO_WM_BEAUTIFY_FLAG" val=""/>
</p:tagLst>
</file>

<file path=ppt/tags/tag514.xml><?xml version="1.0" encoding="utf-8"?>
<p:tagLst xmlns:p="http://schemas.openxmlformats.org/presentationml/2006/main">
  <p:tag name="KSO_WM_BEAUTIFY_FLAG" val=""/>
</p:tagLst>
</file>

<file path=ppt/tags/tag515.xml><?xml version="1.0" encoding="utf-8"?>
<p:tagLst xmlns:p="http://schemas.openxmlformats.org/presentationml/2006/main">
  <p:tag name="KSO_WM_SLIDE_ID" val="custom20230985_8"/>
  <p:tag name="KSO_WM_TEMPLATE_SUBCATEGORY" val="29"/>
  <p:tag name="KSO_WM_TEMPLATE_MASTER_TYPE" val="0"/>
  <p:tag name="KSO_WM_TEMPLATE_COLOR_TYPE" val="0"/>
  <p:tag name="KSO_WM_SLIDE_ITEM_CNT" val="0"/>
  <p:tag name="KSO_WM_SLIDE_INDEX" val="8"/>
  <p:tag name="KSO_WM_TAG_VERSION" val="1.0"/>
  <p:tag name="KSO_WM_BEAUTIFY_FLAG" val="#wm#"/>
  <p:tag name="KSO_WM_TEMPLATE_CATEGORY" val="custom"/>
  <p:tag name="KSO_WM_TEMPLATE_INDEX" val="20230985"/>
  <p:tag name="KSO_WM_SLIDE_TYPE" val="text"/>
  <p:tag name="KSO_WM_SLIDE_SUBTYPE" val="pureTxt"/>
  <p:tag name="KSO_WM_SLIDE_SIZE" val="828*453"/>
  <p:tag name="KSO_WM_SLIDE_POSITION" val="66*32"/>
  <p:tag name="KSO_WM_SLIDE_LAYOUT" val="a_f"/>
  <p:tag name="KSO_WM_SLIDE_LAYOUT_CNT" val="1_1"/>
  <p:tag name="KSO_WM_SPECIAL_SOURCE" val="bdnull"/>
</p:tagLst>
</file>

<file path=ppt/tags/tag5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85_8*a*1"/>
  <p:tag name="KSO_WM_TEMPLATE_CATEGORY" val="custom"/>
  <p:tag name="KSO_WM_TEMPLATE_INDEX" val="20230985"/>
  <p:tag name="KSO_WM_UNIT_LAYERLEVEL" val="1"/>
  <p:tag name="KSO_WM_TAG_VERSION" val="1.0"/>
  <p:tag name="KSO_WM_BEAUTIFY_FLAG" val="#wm#"/>
  <p:tag name="KSO_WM_UNIT_ISCONTENTSTITLE" val="0"/>
  <p:tag name="KSO_WM_UNIT_ISNUMDGMTITLE" val="0"/>
  <p:tag name="KSO_WM_UNIT_NOCLEAR" val="0"/>
  <p:tag name="KSO_WM_UNIT_VALUE" val="20"/>
  <p:tag name="KSO_WM_UNIT_TYPE" val="a"/>
  <p:tag name="KSO_WM_UNIT_INDEX" val="1"/>
  <p:tag name="KSO_WM_UNIT_PRESET_TEXT" val="单击此处添加标题"/>
  <p:tag name="KSO_WM_UNIT_TEXT_TYPE" val="1"/>
</p:tagLst>
</file>

<file path=ppt/tags/tag5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85_8*f*1"/>
  <p:tag name="KSO_WM_TEMPLATE_CATEGORY" val="custom"/>
  <p:tag name="KSO_WM_TEMPLATE_INDEX" val="20230985"/>
  <p:tag name="KSO_WM_UNIT_LAYERLEVEL" val="1"/>
  <p:tag name="KSO_WM_TAG_VERSION" val="1.0"/>
  <p:tag name="KSO_WM_BEAUTIFY_FLAG" val="#wm#"/>
  <p:tag name="KSO_WM_UNIT_SUBTYPE" val="a"/>
  <p:tag name="KSO_WM_UNIT_NOCLEAR" val="0"/>
  <p:tag name="KSO_WM_UNIT_VALUE" val="330"/>
  <p:tag name="KSO_WM_UNIT_TYPE" val="f"/>
  <p:tag name="KSO_WM_UNIT_INDEX" val="1"/>
  <p:tag name="KSO_WM_UNIT_PRESET_TEXT" val="单击此处输入你的正文"/>
  <p:tag name="KSO_WM_UNIT_TEXT_TYPE" val="1"/>
</p:tagLst>
</file>

<file path=ppt/tags/tag518.xml><?xml version="1.0" encoding="utf-8"?>
<p:tagLst xmlns:p="http://schemas.openxmlformats.org/presentationml/2006/main">
  <p:tag name="KSO_WM_BEAUTIFY_FLAG" val=""/>
</p:tagLst>
</file>

<file path=ppt/tags/tag519.xml><?xml version="1.0" encoding="utf-8"?>
<p:tagLst xmlns:p="http://schemas.openxmlformats.org/presentationml/2006/main">
  <p:tag name="KSO_WM_BEAUTIFY_FLAG" val=""/>
</p:tagLst>
</file>

<file path=ppt/tags/tag5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52"/>
  <p:tag name="KSO_WM_UNIT_LAYERLEVEL" val="1"/>
  <p:tag name="KSO_WM_TAG_VERSION" val="1.0"/>
  <p:tag name="KSO_WM_UNIT_TYPE" val="i"/>
  <p:tag name="KSO_WM_UNIT_INDEX" val="52"/>
</p:tagLst>
</file>

<file path=ppt/tags/tag520.xml><?xml version="1.0" encoding="utf-8"?>
<p:tagLst xmlns:p="http://schemas.openxmlformats.org/presentationml/2006/main">
  <p:tag name="KSO_WM_SLIDE_ID" val="custom20230985_8"/>
  <p:tag name="KSO_WM_TEMPLATE_SUBCATEGORY" val="29"/>
  <p:tag name="KSO_WM_TEMPLATE_MASTER_TYPE" val="0"/>
  <p:tag name="KSO_WM_TEMPLATE_COLOR_TYPE" val="0"/>
  <p:tag name="KSO_WM_SLIDE_ITEM_CNT" val="0"/>
  <p:tag name="KSO_WM_SLIDE_INDEX" val="8"/>
  <p:tag name="KSO_WM_TAG_VERSION" val="1.0"/>
  <p:tag name="KSO_WM_BEAUTIFY_FLAG" val="#wm#"/>
  <p:tag name="KSO_WM_TEMPLATE_CATEGORY" val="custom"/>
  <p:tag name="KSO_WM_TEMPLATE_INDEX" val="20230985"/>
  <p:tag name="KSO_WM_SLIDE_TYPE" val="text"/>
  <p:tag name="KSO_WM_SLIDE_SUBTYPE" val="pureTxt"/>
  <p:tag name="KSO_WM_SLIDE_SIZE" val="828*453"/>
  <p:tag name="KSO_WM_SLIDE_POSITION" val="66*32"/>
  <p:tag name="KSO_WM_SLIDE_LAYOUT" val="a_f"/>
  <p:tag name="KSO_WM_SLIDE_LAYOUT_CNT" val="1_1"/>
  <p:tag name="KSO_WM_SPECIAL_SOURCE" val="bdnull"/>
</p:tagLst>
</file>

<file path=ppt/tags/tag5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85_8*a*1"/>
  <p:tag name="KSO_WM_TEMPLATE_CATEGORY" val="custom"/>
  <p:tag name="KSO_WM_TEMPLATE_INDEX" val="20230985"/>
  <p:tag name="KSO_WM_UNIT_LAYERLEVEL" val="1"/>
  <p:tag name="KSO_WM_TAG_VERSION" val="1.0"/>
  <p:tag name="KSO_WM_BEAUTIFY_FLAG" val="#wm#"/>
  <p:tag name="KSO_WM_UNIT_ISCONTENTSTITLE" val="0"/>
  <p:tag name="KSO_WM_UNIT_ISNUMDGMTITLE" val="0"/>
  <p:tag name="KSO_WM_UNIT_NOCLEAR" val="0"/>
  <p:tag name="KSO_WM_UNIT_VALUE" val="20"/>
  <p:tag name="KSO_WM_UNIT_TYPE" val="a"/>
  <p:tag name="KSO_WM_UNIT_INDEX" val="1"/>
  <p:tag name="KSO_WM_UNIT_PRESET_TEXT" val="单击此处添加标题"/>
  <p:tag name="KSO_WM_UNIT_TEXT_TYPE" val="1"/>
</p:tagLst>
</file>

<file path=ppt/tags/tag5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85_8*f*1"/>
  <p:tag name="KSO_WM_TEMPLATE_CATEGORY" val="custom"/>
  <p:tag name="KSO_WM_TEMPLATE_INDEX" val="20230985"/>
  <p:tag name="KSO_WM_UNIT_LAYERLEVEL" val="1"/>
  <p:tag name="KSO_WM_TAG_VERSION" val="1.0"/>
  <p:tag name="KSO_WM_BEAUTIFY_FLAG" val="#wm#"/>
  <p:tag name="KSO_WM_UNIT_SUBTYPE" val="a"/>
  <p:tag name="KSO_WM_UNIT_NOCLEAR" val="0"/>
  <p:tag name="KSO_WM_UNIT_VALUE" val="330"/>
  <p:tag name="KSO_WM_UNIT_TYPE" val="f"/>
  <p:tag name="KSO_WM_UNIT_INDEX" val="1"/>
  <p:tag name="KSO_WM_UNIT_PRESET_TEXT" val="单击此处输入你的正文"/>
  <p:tag name="KSO_WM_UNIT_TEXT_TYPE" val="1"/>
</p:tagLst>
</file>

<file path=ppt/tags/tag523.xml><?xml version="1.0" encoding="utf-8"?>
<p:tagLst xmlns:p="http://schemas.openxmlformats.org/presentationml/2006/main">
  <p:tag name="KSO_WM_SLIDE_ID" val="custom20230985_8"/>
  <p:tag name="KSO_WM_TEMPLATE_SUBCATEGORY" val="29"/>
  <p:tag name="KSO_WM_TEMPLATE_MASTER_TYPE" val="0"/>
  <p:tag name="KSO_WM_TEMPLATE_COLOR_TYPE" val="0"/>
  <p:tag name="KSO_WM_SLIDE_ITEM_CNT" val="0"/>
  <p:tag name="KSO_WM_SLIDE_INDEX" val="8"/>
  <p:tag name="KSO_WM_TAG_VERSION" val="1.0"/>
  <p:tag name="KSO_WM_BEAUTIFY_FLAG" val="#wm#"/>
  <p:tag name="KSO_WM_TEMPLATE_CATEGORY" val="custom"/>
  <p:tag name="KSO_WM_TEMPLATE_INDEX" val="20230985"/>
  <p:tag name="KSO_WM_SLIDE_TYPE" val="text"/>
  <p:tag name="KSO_WM_SLIDE_SUBTYPE" val="pureTxt"/>
  <p:tag name="KSO_WM_SLIDE_SIZE" val="828*453"/>
  <p:tag name="KSO_WM_SLIDE_POSITION" val="66*32"/>
  <p:tag name="KSO_WM_SLIDE_LAYOUT" val="a_f"/>
  <p:tag name="KSO_WM_SLIDE_LAYOUT_CNT" val="1_1"/>
  <p:tag name="KSO_WM_SPECIAL_SOURCE" val="bdnull"/>
</p:tagLst>
</file>

<file path=ppt/tags/tag5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85_7*a*1"/>
  <p:tag name="KSO_WM_TEMPLATE_CATEGORY" val="custom"/>
  <p:tag name="KSO_WM_TEMPLATE_INDEX" val="20230985"/>
  <p:tag name="KSO_WM_UNIT_LAYERLEVEL" val="1"/>
  <p:tag name="KSO_WM_TAG_VERSION" val="1.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 name="KSO_WM_UNIT_TEXT_TYPE" val="1"/>
</p:tagLst>
</file>

<file path=ppt/tags/tag525.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0985_7*e*1"/>
  <p:tag name="KSO_WM_TEMPLATE_CATEGORY" val="custom"/>
  <p:tag name="KSO_WM_TEMPLATE_INDEX" val="20230985"/>
  <p:tag name="KSO_WM_UNIT_LAYERLEVEL" val="1"/>
  <p:tag name="KSO_WM_TAG_VERSION" val="1.0"/>
  <p:tag name="KSO_WM_BEAUTIFY_FLAG" val="#wm#"/>
  <p:tag name="KSO_WM_UNIT_NOCLEAR" val="0"/>
  <p:tag name="KSO_WM_UNIT_VALUE" val="13"/>
  <p:tag name="KSO_WM_UNIT_TYPE" val="e"/>
  <p:tag name="KSO_WM_UNIT_INDEX" val="1"/>
</p:tagLst>
</file>

<file path=ppt/tags/tag526.xml><?xml version="1.0" encoding="utf-8"?>
<p:tagLst xmlns:p="http://schemas.openxmlformats.org/presentationml/2006/main">
  <p:tag name="KSO_WM_SLIDE_ID" val="custom20230985_7"/>
  <p:tag name="KSO_WM_TEMPLATE_SUBCATEGORY" val="29"/>
  <p:tag name="KSO_WM_TEMPLATE_MASTER_TYPE" val="0"/>
  <p:tag name="KSO_WM_TEMPLATE_COLOR_TYPE" val="0"/>
  <p:tag name="KSO_WM_SLIDE_ITEM_CNT" val="0"/>
  <p:tag name="KSO_WM_SLIDE_INDEX" val="7"/>
  <p:tag name="KSO_WM_TAG_VERSION" val="1.0"/>
  <p:tag name="KSO_WM_BEAUTIFY_FLAG" val="#wm#"/>
  <p:tag name="KSO_WM_TEMPLATE_CATEGORY" val="custom"/>
  <p:tag name="KSO_WM_TEMPLATE_INDEX" val="20230985"/>
  <p:tag name="KSO_WM_SLIDE_TYPE" val="sectionTitle"/>
  <p:tag name="KSO_WM_SLIDE_SUBTYPE" val="pureTxt"/>
  <p:tag name="KSO_WM_SLIDE_LAYOUT" val="a_e"/>
  <p:tag name="KSO_WM_SLIDE_LAYOUT_CNT" val="1_1"/>
  <p:tag name="KSO_WM_SPECIAL_SOURCE" val="bdnull"/>
</p:tagLst>
</file>

<file path=ppt/tags/tag5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85_8*a*1"/>
  <p:tag name="KSO_WM_TEMPLATE_CATEGORY" val="custom"/>
  <p:tag name="KSO_WM_TEMPLATE_INDEX" val="20230985"/>
  <p:tag name="KSO_WM_UNIT_LAYERLEVEL" val="1"/>
  <p:tag name="KSO_WM_TAG_VERSION" val="1.0"/>
  <p:tag name="KSO_WM_BEAUTIFY_FLAG" val="#wm#"/>
  <p:tag name="KSO_WM_UNIT_ISCONTENTSTITLE" val="0"/>
  <p:tag name="KSO_WM_UNIT_ISNUMDGMTITLE" val="0"/>
  <p:tag name="KSO_WM_UNIT_NOCLEAR" val="0"/>
  <p:tag name="KSO_WM_UNIT_VALUE" val="20"/>
  <p:tag name="KSO_WM_UNIT_TYPE" val="a"/>
  <p:tag name="KSO_WM_UNIT_INDEX" val="1"/>
  <p:tag name="KSO_WM_UNIT_PRESET_TEXT" val="单击此处添加标题"/>
  <p:tag name="KSO_WM_UNIT_TEXT_TYPE" val="1"/>
</p:tagLst>
</file>

<file path=ppt/tags/tag5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85_8*f*1"/>
  <p:tag name="KSO_WM_TEMPLATE_CATEGORY" val="custom"/>
  <p:tag name="KSO_WM_TEMPLATE_INDEX" val="20230985"/>
  <p:tag name="KSO_WM_UNIT_LAYERLEVEL" val="1"/>
  <p:tag name="KSO_WM_TAG_VERSION" val="1.0"/>
  <p:tag name="KSO_WM_BEAUTIFY_FLAG" val="#wm#"/>
  <p:tag name="KSO_WM_UNIT_SUBTYPE" val="a"/>
  <p:tag name="KSO_WM_UNIT_NOCLEAR" val="0"/>
  <p:tag name="KSO_WM_UNIT_VALUE" val="330"/>
  <p:tag name="KSO_WM_UNIT_TYPE" val="f"/>
  <p:tag name="KSO_WM_UNIT_INDEX" val="1"/>
  <p:tag name="KSO_WM_UNIT_PRESET_TEXT" val="单击此处输入你的正文"/>
  <p:tag name="KSO_WM_UNIT_TEXT_TYPE" val="1"/>
</p:tagLst>
</file>

<file path=ppt/tags/tag529.xml><?xml version="1.0" encoding="utf-8"?>
<p:tagLst xmlns:p="http://schemas.openxmlformats.org/presentationml/2006/main">
  <p:tag name="KSO_WM_SLIDE_ID" val="custom20230985_8"/>
  <p:tag name="KSO_WM_TEMPLATE_SUBCATEGORY" val="29"/>
  <p:tag name="KSO_WM_TEMPLATE_MASTER_TYPE" val="0"/>
  <p:tag name="KSO_WM_TEMPLATE_COLOR_TYPE" val="0"/>
  <p:tag name="KSO_WM_SLIDE_ITEM_CNT" val="0"/>
  <p:tag name="KSO_WM_SLIDE_INDEX" val="8"/>
  <p:tag name="KSO_WM_TAG_VERSION" val="1.0"/>
  <p:tag name="KSO_WM_BEAUTIFY_FLAG" val="#wm#"/>
  <p:tag name="KSO_WM_TEMPLATE_CATEGORY" val="custom"/>
  <p:tag name="KSO_WM_TEMPLATE_INDEX" val="20230985"/>
  <p:tag name="KSO_WM_SLIDE_TYPE" val="text"/>
  <p:tag name="KSO_WM_SLIDE_SUBTYPE" val="pureTxt"/>
  <p:tag name="KSO_WM_SLIDE_SIZE" val="828*453"/>
  <p:tag name="KSO_WM_SLIDE_POSITION" val="66*32"/>
  <p:tag name="KSO_WM_SLIDE_LAYOUT" val="a_f"/>
  <p:tag name="KSO_WM_SLIDE_LAYOUT_CNT" val="1_1"/>
  <p:tag name="KSO_WM_SPECIAL_SOURCE" val="bdnull"/>
</p:tagLst>
</file>

<file path=ppt/tags/tag5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53"/>
  <p:tag name="KSO_WM_UNIT_LAYERLEVEL" val="1"/>
  <p:tag name="KSO_WM_TAG_VERSION" val="1.0"/>
  <p:tag name="KSO_WM_UNIT_TYPE" val="i"/>
  <p:tag name="KSO_WM_UNIT_INDEX" val="53"/>
</p:tagLst>
</file>

<file path=ppt/tags/tag5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85_9*a*1"/>
  <p:tag name="KSO_WM_TEMPLATE_CATEGORY" val="custom"/>
  <p:tag name="KSO_WM_TEMPLATE_INDEX" val="20230985"/>
  <p:tag name="KSO_WM_UNIT_LAYERLEVEL" val="1"/>
  <p:tag name="KSO_WM_TAG_VERSION" val="1.0"/>
  <p:tag name="KSO_WM_BEAUTIFY_FLAG" val="#wm#"/>
  <p:tag name="KSO_WM_UNIT_ISCONTENTSTITLE" val="0"/>
  <p:tag name="KSO_WM_UNIT_ISNUMDGMTITLE" val="0"/>
  <p:tag name="KSO_WM_UNIT_NOCLEAR" val="1"/>
  <p:tag name="KSO_WM_UNIT_TYPE" val="a"/>
  <p:tag name="KSO_WM_UNIT_INDEX" val="1"/>
</p:tagLst>
</file>

<file path=ppt/tags/tag5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85_9*f*2"/>
  <p:tag name="KSO_WM_TEMPLATE_CATEGORY" val="custom"/>
  <p:tag name="KSO_WM_TEMPLATE_INDEX" val="20230985"/>
  <p:tag name="KSO_WM_UNIT_LAYERLEVEL" val="1"/>
  <p:tag name="KSO_WM_TAG_VERSION" val="1.0"/>
  <p:tag name="KSO_WM_BEAUTIFY_FLAG" val="#wm#"/>
  <p:tag name="KSO_WM_UNIT_SUBTYPE" val="b"/>
  <p:tag name="KSO_WM_UNIT_NOCLEAR" val="0"/>
  <p:tag name="KSO_WM_UNIT_VALUE" val="10"/>
  <p:tag name="KSO_WM_UNIT_TYPE" val="f"/>
  <p:tag name="KSO_WM_UNIT_INDEX" val="2"/>
</p:tagLst>
</file>

<file path=ppt/tags/tag532.xml><?xml version="1.0" encoding="utf-8"?>
<p:tagLst xmlns:p="http://schemas.openxmlformats.org/presentationml/2006/main">
  <p:tag name="KSO_WM_SLIDE_ID" val="custom20230985_9"/>
  <p:tag name="KSO_WM_TEMPLATE_SUBCATEGORY" val="29"/>
  <p:tag name="KSO_WM_TEMPLATE_MASTER_TYPE" val="0"/>
  <p:tag name="KSO_WM_TEMPLATE_COLOR_TYPE" val="0"/>
  <p:tag name="KSO_WM_SLIDE_ITEM_CNT" val="0"/>
  <p:tag name="KSO_WM_SLIDE_INDEX" val="9"/>
  <p:tag name="KSO_WM_TAG_VERSION" val="1.0"/>
  <p:tag name="KSO_WM_BEAUTIFY_FLAG" val="#wm#"/>
  <p:tag name="KSO_WM_TEMPLATE_CATEGORY" val="custom"/>
  <p:tag name="KSO_WM_TEMPLATE_INDEX" val="20230985"/>
  <p:tag name="KSO_WM_SLIDE_TYPE" val="endPage"/>
  <p:tag name="KSO_WM_SLIDE_SUBTYPE" val="pureTxt"/>
  <p:tag name="KSO_WM_SLIDE_LAYOUT" val="a_f"/>
  <p:tag name="KSO_WM_SLIDE_LAYOUT_CNT" val="1_2"/>
  <p:tag name="KSO_WM_SPECIAL_SOURCE" val="bdnull"/>
</p:tagLst>
</file>

<file path=ppt/tags/tag533.xml><?xml version="1.0" encoding="utf-8"?>
<p:tagLst xmlns:p="http://schemas.openxmlformats.org/presentationml/2006/main">
  <p:tag name="COMMONDATA" val="eyJoZGlkIjoiZjQyZTJmZjJmYTVlMmQ5MmU5OTMyMTM0NzEyYmVjMWMifQ=="/>
  <p:tag name="commondata" val="eyJoZGlkIjoiYWNlODEyNTNiZDQ3MjQ0NmY3YjE0ZDg1M2FjNGU2ODIifQ=="/>
</p:tagLst>
</file>

<file path=ppt/tags/tag5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54"/>
  <p:tag name="KSO_WM_UNIT_LAYERLEVEL" val="1"/>
  <p:tag name="KSO_WM_TAG_VERSION" val="1.0"/>
  <p:tag name="KSO_WM_UNIT_TYPE" val="i"/>
  <p:tag name="KSO_WM_UNIT_INDEX" val="54"/>
</p:tagLst>
</file>

<file path=ppt/tags/tag5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55"/>
  <p:tag name="KSO_WM_UNIT_LAYERLEVEL" val="1"/>
  <p:tag name="KSO_WM_TAG_VERSION" val="1.0"/>
  <p:tag name="KSO_WM_UNIT_TYPE" val="i"/>
  <p:tag name="KSO_WM_UNIT_INDEX" val="55"/>
</p:tagLst>
</file>

<file path=ppt/tags/tag5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56"/>
  <p:tag name="KSO_WM_UNIT_LAYERLEVEL" val="1"/>
  <p:tag name="KSO_WM_TAG_VERSION" val="1.0"/>
  <p:tag name="KSO_WM_UNIT_TYPE" val="i"/>
  <p:tag name="KSO_WM_UNIT_INDEX" val="56"/>
</p:tagLst>
</file>

<file path=ppt/tags/tag5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57"/>
  <p:tag name="KSO_WM_UNIT_LAYERLEVEL" val="1"/>
  <p:tag name="KSO_WM_TAG_VERSION" val="1.0"/>
  <p:tag name="KSO_WM_UNIT_TYPE" val="i"/>
  <p:tag name="KSO_WM_UNIT_INDEX" val="57"/>
</p:tagLst>
</file>

<file path=ppt/tags/tag5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58"/>
  <p:tag name="KSO_WM_UNIT_LAYERLEVEL" val="1"/>
  <p:tag name="KSO_WM_TAG_VERSION" val="1.0"/>
  <p:tag name="KSO_WM_UNIT_TYPE" val="i"/>
  <p:tag name="KSO_WM_UNIT_INDEX" val="58"/>
</p:tagLst>
</file>

<file path=ppt/tags/tag5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59"/>
  <p:tag name="KSO_WM_UNIT_LAYERLEVEL" val="1"/>
  <p:tag name="KSO_WM_TAG_VERSION" val="1.0"/>
  <p:tag name="KSO_WM_UNIT_TYPE" val="i"/>
  <p:tag name="KSO_WM_UNIT_INDEX" val="59"/>
</p:tagLst>
</file>

<file path=ppt/tags/tag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6"/>
  <p:tag name="KSO_WM_UNIT_LAYERLEVEL" val="1"/>
  <p:tag name="KSO_WM_TAG_VERSION" val="1.0"/>
  <p:tag name="KSO_WM_UNIT_TYPE" val="i"/>
  <p:tag name="KSO_WM_UNIT_INDEX" val="6"/>
</p:tagLst>
</file>

<file path=ppt/tags/tag6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60"/>
  <p:tag name="KSO_WM_UNIT_LAYERLEVEL" val="1"/>
  <p:tag name="KSO_WM_TAG_VERSION" val="1.0"/>
  <p:tag name="KSO_WM_UNIT_TYPE" val="i"/>
  <p:tag name="KSO_WM_UNIT_INDEX" val="60"/>
</p:tagLst>
</file>

<file path=ppt/tags/tag6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61"/>
  <p:tag name="KSO_WM_UNIT_LAYERLEVEL" val="1"/>
  <p:tag name="KSO_WM_TAG_VERSION" val="1.0"/>
  <p:tag name="KSO_WM_UNIT_TYPE" val="i"/>
  <p:tag name="KSO_WM_UNIT_INDEX" val="61"/>
</p:tagLst>
</file>

<file path=ppt/tags/tag6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62"/>
  <p:tag name="KSO_WM_UNIT_LAYERLEVEL" val="1"/>
  <p:tag name="KSO_WM_TAG_VERSION" val="1.0"/>
  <p:tag name="KSO_WM_UNIT_TYPE" val="i"/>
  <p:tag name="KSO_WM_UNIT_INDEX" val="62"/>
</p:tagLst>
</file>

<file path=ppt/tags/tag6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63"/>
  <p:tag name="KSO_WM_UNIT_LAYERLEVEL" val="1"/>
  <p:tag name="KSO_WM_TAG_VERSION" val="1.0"/>
  <p:tag name="KSO_WM_UNIT_TYPE" val="i"/>
  <p:tag name="KSO_WM_UNIT_INDEX" val="63"/>
</p:tagLst>
</file>

<file path=ppt/tags/tag6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64"/>
  <p:tag name="KSO_WM_UNIT_LAYERLEVEL" val="1"/>
  <p:tag name="KSO_WM_TAG_VERSION" val="1.0"/>
  <p:tag name="KSO_WM_UNIT_TYPE" val="i"/>
  <p:tag name="KSO_WM_UNIT_INDEX" val="64"/>
</p:tagLst>
</file>

<file path=ppt/tags/tag6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65"/>
  <p:tag name="KSO_WM_UNIT_LAYERLEVEL" val="1"/>
  <p:tag name="KSO_WM_TAG_VERSION" val="1.0"/>
  <p:tag name="KSO_WM_UNIT_TYPE" val="i"/>
  <p:tag name="KSO_WM_UNIT_INDEX" val="65"/>
</p:tagLst>
</file>

<file path=ppt/tags/tag6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66"/>
  <p:tag name="KSO_WM_UNIT_LAYERLEVEL" val="1"/>
  <p:tag name="KSO_WM_TAG_VERSION" val="1.0"/>
  <p:tag name="KSO_WM_UNIT_TYPE" val="i"/>
  <p:tag name="KSO_WM_UNIT_INDEX" val="66"/>
</p:tagLst>
</file>

<file path=ppt/tags/tag6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67"/>
  <p:tag name="KSO_WM_UNIT_LAYERLEVEL" val="1"/>
  <p:tag name="KSO_WM_TAG_VERSION" val="1.0"/>
  <p:tag name="KSO_WM_UNIT_TYPE" val="i"/>
  <p:tag name="KSO_WM_UNIT_INDEX" val="67"/>
</p:tagLst>
</file>

<file path=ppt/tags/tag6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68"/>
  <p:tag name="KSO_WM_UNIT_LAYERLEVEL" val="1"/>
  <p:tag name="KSO_WM_TAG_VERSION" val="1.0"/>
  <p:tag name="KSO_WM_UNIT_TYPE" val="i"/>
  <p:tag name="KSO_WM_UNIT_INDEX" val="68"/>
</p:tagLst>
</file>

<file path=ppt/tags/tag6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69"/>
  <p:tag name="KSO_WM_UNIT_LAYERLEVEL" val="1"/>
  <p:tag name="KSO_WM_TAG_VERSION" val="1.0"/>
  <p:tag name="KSO_WM_UNIT_TYPE" val="i"/>
  <p:tag name="KSO_WM_UNIT_INDEX" val="69"/>
</p:tagLst>
</file>

<file path=ppt/tags/tag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7"/>
  <p:tag name="KSO_WM_UNIT_LAYERLEVEL" val="1"/>
  <p:tag name="KSO_WM_TAG_VERSION" val="1.0"/>
  <p:tag name="KSO_WM_UNIT_TYPE" val="i"/>
  <p:tag name="KSO_WM_UNIT_INDEX" val="7"/>
</p:tagLst>
</file>

<file path=ppt/tags/tag7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70"/>
  <p:tag name="KSO_WM_UNIT_LAYERLEVEL" val="1"/>
  <p:tag name="KSO_WM_TAG_VERSION" val="1.0"/>
  <p:tag name="KSO_WM_UNIT_TYPE" val="i"/>
  <p:tag name="KSO_WM_UNIT_INDEX" val="70"/>
</p:tagLst>
</file>

<file path=ppt/tags/tag7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71"/>
  <p:tag name="KSO_WM_UNIT_LAYERLEVEL" val="1"/>
  <p:tag name="KSO_WM_TAG_VERSION" val="1.0"/>
  <p:tag name="KSO_WM_UNIT_TYPE" val="i"/>
  <p:tag name="KSO_WM_UNIT_INDEX" val="71"/>
</p:tagLst>
</file>

<file path=ppt/tags/tag7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72"/>
  <p:tag name="KSO_WM_UNIT_LAYERLEVEL" val="1"/>
  <p:tag name="KSO_WM_TAG_VERSION" val="1.0"/>
  <p:tag name="KSO_WM_UNIT_TYPE" val="i"/>
  <p:tag name="KSO_WM_UNIT_INDEX" val="72"/>
</p:tagLst>
</file>

<file path=ppt/tags/tag7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73"/>
  <p:tag name="KSO_WM_UNIT_LAYERLEVEL" val="1"/>
  <p:tag name="KSO_WM_TAG_VERSION" val="1.0"/>
  <p:tag name="KSO_WM_UNIT_TYPE" val="i"/>
  <p:tag name="KSO_WM_UNIT_INDEX" val="73"/>
</p:tagLst>
</file>

<file path=ppt/tags/tag7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74"/>
  <p:tag name="KSO_WM_UNIT_LAYERLEVEL" val="1"/>
  <p:tag name="KSO_WM_TAG_VERSION" val="1.0"/>
  <p:tag name="KSO_WM_UNIT_TYPE" val="i"/>
  <p:tag name="KSO_WM_UNIT_INDEX" val="74"/>
</p:tagLst>
</file>

<file path=ppt/tags/tag7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75"/>
  <p:tag name="KSO_WM_UNIT_LAYERLEVEL" val="1"/>
  <p:tag name="KSO_WM_TAG_VERSION" val="1.0"/>
  <p:tag name="KSO_WM_UNIT_TYPE" val="i"/>
  <p:tag name="KSO_WM_UNIT_INDEX" val="75"/>
</p:tagLst>
</file>

<file path=ppt/tags/tag7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76"/>
  <p:tag name="KSO_WM_UNIT_LAYERLEVEL" val="1"/>
  <p:tag name="KSO_WM_TAG_VERSION" val="1.0"/>
  <p:tag name="KSO_WM_UNIT_TYPE" val="i"/>
  <p:tag name="KSO_WM_UNIT_INDEX" val="76"/>
</p:tagLst>
</file>

<file path=ppt/tags/tag7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77"/>
  <p:tag name="KSO_WM_UNIT_LAYERLEVEL" val="1"/>
  <p:tag name="KSO_WM_TAG_VERSION" val="1.0"/>
  <p:tag name="KSO_WM_UNIT_TYPE" val="i"/>
  <p:tag name="KSO_WM_UNIT_INDEX" val="77"/>
</p:tagLst>
</file>

<file path=ppt/tags/tag7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78"/>
  <p:tag name="KSO_WM_UNIT_LAYERLEVEL" val="1"/>
  <p:tag name="KSO_WM_TAG_VERSION" val="1.0"/>
  <p:tag name="KSO_WM_UNIT_TYPE" val="i"/>
  <p:tag name="KSO_WM_UNIT_INDEX" val="78"/>
</p:tagLst>
</file>

<file path=ppt/tags/tag7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79"/>
  <p:tag name="KSO_WM_UNIT_LAYERLEVEL" val="1"/>
  <p:tag name="KSO_WM_TAG_VERSION" val="1.0"/>
  <p:tag name="KSO_WM_UNIT_TYPE" val="i"/>
  <p:tag name="KSO_WM_UNIT_INDEX" val="79"/>
</p:tagLst>
</file>

<file path=ppt/tags/tag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8"/>
  <p:tag name="KSO_WM_UNIT_LAYERLEVEL" val="1"/>
  <p:tag name="KSO_WM_TAG_VERSION" val="1.0"/>
  <p:tag name="KSO_WM_UNIT_TYPE" val="i"/>
  <p:tag name="KSO_WM_UNIT_INDEX" val="8"/>
</p:tagLst>
</file>

<file path=ppt/tags/tag8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i*80"/>
  <p:tag name="KSO_WM_UNIT_LAYERLEVEL" val="1"/>
  <p:tag name="KSO_WM_TAG_VERSION" val="1.0"/>
  <p:tag name="KSO_WM_UNIT_TYPE" val="i"/>
  <p:tag name="KSO_WM_UNIT_INDEX" val="80"/>
</p:tagLst>
</file>

<file path=ppt/tags/tag81.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ID" val="_1*i*81"/>
  <p:tag name="KSO_WM_UNIT_LAYERLEVEL" val="1"/>
  <p:tag name="KSO_WM_TAG_VERSION" val="1.0"/>
  <p:tag name="KSO_WM_UNIT_TYPE" val="i"/>
  <p:tag name="KSO_WM_UNIT_INDEX" val="81"/>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2"/>
  <p:tag name="KSO_WM_UNIT_LAYERLEVEL" val="1"/>
  <p:tag name="KSO_WM_TAG_VERSION" val="1.0"/>
  <p:tag name="KSO_WM_BEAUTIFY_FLAG" val="#wm#"/>
  <p:tag name="KSO_WM_UNIT_PRESET_TEXT" val="公司名占位符"/>
  <p:tag name="KSO_WM_UNIT_NOCLEAR" val="0"/>
  <p:tag name="KSO_WM_UNIT_VALUE" val="23"/>
  <p:tag name="KSO_WM_UNIT_TYPE" val="f"/>
  <p:tag name="KSO_WM_UNIT_INDEX" val="2"/>
  <p:tag name="KSO_WM_UNIT_SUBTYPE" val="g"/>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1.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8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i*82"/>
  <p:tag name="KSO_WM_UNIT_LAYERLEVEL" val="1"/>
  <p:tag name="KSO_WM_TAG_VERSION" val="1.0"/>
  <p:tag name="KSO_WM_UNIT_TYPE" val="i"/>
  <p:tag name="KSO_WM_UNIT_INDEX" val="82"/>
</p:tagLst>
</file>

<file path=ppt/tags/tag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9"/>
  <p:tag name="KSO_WM_UNIT_LAYERLEVEL" val="1"/>
  <p:tag name="KSO_WM_TAG_VERSION" val="1.0"/>
  <p:tag name="KSO_WM_UNIT_TYPE" val="i"/>
  <p:tag name="KSO_WM_UNIT_INDEX" val="9"/>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1"/>
  <p:tag name="KSO_WM_UNIT_LAYERLEVEL" val="1"/>
  <p:tag name="KSO_WM_TAG_VERSION" val="1.0"/>
  <p:tag name="KSO_WM_UNIT_TYPE" val="i"/>
  <p:tag name="KSO_WM_UNIT_INDEX" val="1"/>
</p:tagLst>
</file>

<file path=ppt/tags/tag9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2"/>
  <p:tag name="KSO_WM_UNIT_LAYERLEVEL" val="1"/>
  <p:tag name="KSO_WM_TAG_VERSION" val="1.0"/>
  <p:tag name="KSO_WM_UNIT_TYPE" val="i"/>
  <p:tag name="KSO_WM_UNIT_INDEX" val="2"/>
</p:tagLst>
</file>

<file path=ppt/tags/tag9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3"/>
  <p:tag name="KSO_WM_UNIT_LAYERLEVEL" val="1"/>
  <p:tag name="KSO_WM_TAG_VERSION" val="1.0"/>
  <p:tag name="KSO_WM_UNIT_TYPE" val="i"/>
  <p:tag name="KSO_WM_UNIT_INDEX" val="3"/>
</p:tagLst>
</file>

<file path=ppt/tags/tag9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4"/>
  <p:tag name="KSO_WM_UNIT_LAYERLEVEL" val="1"/>
  <p:tag name="KSO_WM_TAG_VERSION" val="1.0"/>
  <p:tag name="KSO_WM_UNIT_TYPE" val="i"/>
  <p:tag name="KSO_WM_UNIT_INDEX" val="4"/>
</p:tagLst>
</file>

<file path=ppt/tags/tag9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5"/>
  <p:tag name="KSO_WM_UNIT_LAYERLEVEL" val="1"/>
  <p:tag name="KSO_WM_TAG_VERSION" val="1.0"/>
  <p:tag name="KSO_WM_UNIT_TYPE" val="i"/>
  <p:tag name="KSO_WM_UNIT_INDEX" val="5"/>
</p:tagLst>
</file>

<file path=ppt/theme/theme1.xml><?xml version="1.0" encoding="utf-8"?>
<a:theme xmlns:a="http://schemas.openxmlformats.org/drawingml/2006/main" name="Office 主题​​">
  <a:themeElements>
    <a:clrScheme name="红色-蓝色">
      <a:dk1>
        <a:srgbClr val="000000"/>
      </a:dk1>
      <a:lt1>
        <a:srgbClr val="FFFFFF"/>
      </a:lt1>
      <a:dk2>
        <a:srgbClr val="182F40"/>
      </a:dk2>
      <a:lt2>
        <a:srgbClr val="DBECF9"/>
      </a:lt2>
      <a:accent1>
        <a:srgbClr val="F47171"/>
      </a:accent1>
      <a:accent2>
        <a:srgbClr val="D67B85"/>
      </a:accent2>
      <a:accent3>
        <a:srgbClr val="B9859A"/>
      </a:accent3>
      <a:accent4>
        <a:srgbClr val="9B90AE"/>
      </a:accent4>
      <a:accent5>
        <a:srgbClr val="7E9AC3"/>
      </a:accent5>
      <a:accent6>
        <a:srgbClr val="60A4D7"/>
      </a:accent6>
      <a:hlink>
        <a:srgbClr val="0563C1"/>
      </a:hlink>
      <a:folHlink>
        <a:srgbClr val="954D72"/>
      </a:folHlink>
    </a:clrScheme>
    <a:fontScheme name="主题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a:defPPr>
      </a:lstStyle>
      <a:style>
        <a:lnRef idx="2">
          <a:schemeClr val="accent1">
            <a:lumMod val="75000"/>
          </a:schemeClr>
        </a:lnRef>
        <a:fillRef idx="1">
          <a:schemeClr val="accent1"/>
        </a:fillRef>
        <a:effectRef idx="0">
          <a:srgbClr val="FFFFFF"/>
        </a:effectRef>
        <a:fontRef idx="minor">
          <a:schemeClr val="lt1"/>
        </a:fontRef>
      </a:style>
    </a:spDef>
    <a:lnDef>
      <a:spPr>
        <a:ln>
          <a:solidFill>
            <a:schemeClr val="accent6"/>
          </a:solidFill>
        </a:ln>
      </a:spPr>
      <a:bodyPr/>
      <a:lstStyle/>
      <a:style>
        <a:lnRef idx="2">
          <a:schemeClr val="accent1"/>
        </a:lnRef>
        <a:fillRef idx="0">
          <a:srgbClr val="FFFFFF"/>
        </a:fillRef>
        <a:effectRef idx="0">
          <a:srgbClr val="FFFFFF"/>
        </a:effectRef>
        <a:fontRef idx="minor">
          <a:schemeClr val="tx1"/>
        </a:fontRef>
      </a:style>
    </a:lnDef>
    <a:txDef>
      <a:spPr>
        <a:noFill/>
      </a:spPr>
      <a:bodyPr wrap="none" rtlCol="0">
        <a:spAutoFit/>
      </a:bodyPr>
      <a:lstStyle>
        <a:defPPr algn="l">
          <a:defRPr dirty="0" err="1" smtClean="0">
            <a:solidFill>
              <a:schemeClr val="accent6"/>
            </a:soli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2425</Words>
  <Application>WPS Writer</Application>
  <PresentationFormat>宽屏</PresentationFormat>
  <Paragraphs>115</Paragraphs>
  <Slides>17</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17</vt:i4>
      </vt:variant>
    </vt:vector>
  </HeadingPairs>
  <TitlesOfParts>
    <vt:vector size="32" baseType="lpstr">
      <vt:lpstr>Arial</vt:lpstr>
      <vt:lpstr>宋体</vt:lpstr>
      <vt:lpstr>Wingdings</vt:lpstr>
      <vt:lpstr>微软雅黑</vt:lpstr>
      <vt:lpstr>Arial Bold</vt:lpstr>
      <vt:lpstr>汉仪旗黑</vt:lpstr>
      <vt:lpstr>宋体</vt:lpstr>
      <vt:lpstr>Arial Unicode MS</vt:lpstr>
      <vt:lpstr>等线</vt:lpstr>
      <vt:lpstr>汉仪中等线KW</vt:lpstr>
      <vt:lpstr>微软雅黑</vt:lpstr>
      <vt:lpstr>Calibri</vt:lpstr>
      <vt:lpstr>Helvetica Neue</vt:lpstr>
      <vt:lpstr>汉仪书宋二KW</vt:lpstr>
      <vt:lpstr>Office 主题​​</vt:lpstr>
      <vt:lpstr>Game Pitch</vt:lpstr>
      <vt:lpstr>CONTENTS</vt:lpstr>
      <vt:lpstr>添加章节标题</vt:lpstr>
      <vt:lpstr>1.Fishing Game</vt:lpstr>
      <vt:lpstr>Game Overview</vt:lpstr>
      <vt:lpstr>PowerPoint 演示文稿</vt:lpstr>
      <vt:lpstr>2.Catch the Falling Fruits</vt:lpstr>
      <vt:lpstr>PowerPoint 演示文稿</vt:lpstr>
      <vt:lpstr>PowerPoint 演示文稿</vt:lpstr>
      <vt:lpstr>Game Overview</vt:lpstr>
      <vt:lpstr>Game Mechanics</vt:lpstr>
      <vt:lpstr>Game Overview - Fruit Fall Frenzy</vt:lpstr>
      <vt:lpstr>Game Mechanics</vt:lpstr>
      <vt:lpstr>Scoring and Progression</vt:lpstr>
      <vt:lpstr>Mechanics</vt:lpstr>
      <vt:lpstr>Scoring and Progression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单击此处添加文档标题</dc:title>
  <dc:creator>O365</dc:creator>
  <cp:lastModifiedBy>arielliu</cp:lastModifiedBy>
  <cp:revision>341</cp:revision>
  <dcterms:created xsi:type="dcterms:W3CDTF">2025-01-21T12:55:34Z</dcterms:created>
  <dcterms:modified xsi:type="dcterms:W3CDTF">2025-01-21T12:55:34Z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FC8DBD354E5204364EA480678E26AA45_41</vt:lpwstr>
  </property>
  <property fmtid="{D5CDD505-2E9C-101B-9397-08002B2CF9AE}" pid="3" name="KSOProductBuildVer">
    <vt:lpwstr>1033-6.7.1.8828</vt:lpwstr>
  </property>
</Properties>
</file>